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8" r:id="rId5"/>
    <p:sldId id="629" r:id="rId6"/>
    <p:sldId id="287" r:id="rId7"/>
    <p:sldId id="630" r:id="rId8"/>
    <p:sldId id="597" r:id="rId9"/>
    <p:sldId id="598" r:id="rId10"/>
    <p:sldId id="631" r:id="rId11"/>
    <p:sldId id="622" r:id="rId12"/>
    <p:sldId id="633" r:id="rId13"/>
    <p:sldId id="613" r:id="rId14"/>
    <p:sldId id="632" r:id="rId15"/>
    <p:sldId id="263" r:id="rId16"/>
    <p:sldId id="264" r:id="rId17"/>
    <p:sldId id="265" r:id="rId18"/>
    <p:sldId id="272" r:id="rId19"/>
    <p:sldId id="58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02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9A0E81-EA08-8DAF-290B-D26E80E09B94}" v="2" dt="2025-04-26T13:03:15.635"/>
    <p1510:client id="{3E7C6DC4-7576-D57A-2DFF-C3719E02D071}" v="2" dt="2025-04-26T09:41:31.790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rubalan Annadurai" userId="ba1104b9-601c-475b-a8fa-2a4d489ed0da" providerId="ADAL" clId="{63D12B84-9FC9-4247-946C-4B0B9A52B0FB}"/>
    <pc:docChg chg="undo custSel addSld delSld modSld sldOrd">
      <pc:chgData name="Gurubalan Annadurai" userId="ba1104b9-601c-475b-a8fa-2a4d489ed0da" providerId="ADAL" clId="{63D12B84-9FC9-4247-946C-4B0B9A52B0FB}" dt="2025-03-26T12:05:10.376" v="228" actId="2696"/>
      <pc:docMkLst>
        <pc:docMk/>
      </pc:docMkLst>
      <pc:sldChg chg="delSp modSp add del modTransition">
        <pc:chgData name="Gurubalan Annadurai" userId="ba1104b9-601c-475b-a8fa-2a4d489ed0da" providerId="ADAL" clId="{63D12B84-9FC9-4247-946C-4B0B9A52B0FB}" dt="2025-03-26T12:05:05.579" v="208" actId="2696"/>
        <pc:sldMkLst>
          <pc:docMk/>
          <pc:sldMk cId="4120180951" sldId="257"/>
        </pc:sldMkLst>
        <pc:spChg chg="mod">
          <ac:chgData name="Gurubalan Annadurai" userId="ba1104b9-601c-475b-a8fa-2a4d489ed0da" providerId="ADAL" clId="{63D12B84-9FC9-4247-946C-4B0B9A52B0FB}" dt="2025-03-24T13:16:30.119" v="98" actId="1076"/>
          <ac:spMkLst>
            <pc:docMk/>
            <pc:sldMk cId="4120180951" sldId="257"/>
            <ac:spMk id="2" creationId="{C2CE894A-D5D1-5289-F0A6-375D2811ECC4}"/>
          </ac:spMkLst>
        </pc:spChg>
        <pc:spChg chg="mod">
          <ac:chgData name="Gurubalan Annadurai" userId="ba1104b9-601c-475b-a8fa-2a4d489ed0da" providerId="ADAL" clId="{63D12B84-9FC9-4247-946C-4B0B9A52B0FB}" dt="2025-03-24T13:16:37.820" v="99" actId="1076"/>
          <ac:spMkLst>
            <pc:docMk/>
            <pc:sldMk cId="4120180951" sldId="257"/>
            <ac:spMk id="3" creationId="{317FDE18-EAB0-EB27-A571-DFED4DB0AC77}"/>
          </ac:spMkLst>
        </pc:spChg>
        <pc:spChg chg="del">
          <ac:chgData name="Gurubalan Annadurai" userId="ba1104b9-601c-475b-a8fa-2a4d489ed0da" providerId="ADAL" clId="{63D12B84-9FC9-4247-946C-4B0B9A52B0FB}" dt="2025-03-24T13:16:23.633" v="97" actId="478"/>
          <ac:spMkLst>
            <pc:docMk/>
            <pc:sldMk cId="4120180951" sldId="257"/>
            <ac:spMk id="5" creationId="{9B955FAC-ACC6-8D74-BA2F-176062B9CC3F}"/>
          </ac:spMkLst>
        </pc:spChg>
        <pc:spChg chg="mod">
          <ac:chgData name="Gurubalan Annadurai" userId="ba1104b9-601c-475b-a8fa-2a4d489ed0da" providerId="ADAL" clId="{63D12B84-9FC9-4247-946C-4B0B9A52B0FB}" dt="2025-03-24T13:16:30.119" v="98" actId="1076"/>
          <ac:spMkLst>
            <pc:docMk/>
            <pc:sldMk cId="4120180951" sldId="257"/>
            <ac:spMk id="9" creationId="{B9FF6A74-E622-49BF-87DC-FCE77D8E1D96}"/>
          </ac:spMkLst>
        </pc:spChg>
        <pc:spChg chg="mod">
          <ac:chgData name="Gurubalan Annadurai" userId="ba1104b9-601c-475b-a8fa-2a4d489ed0da" providerId="ADAL" clId="{63D12B84-9FC9-4247-946C-4B0B9A52B0FB}" dt="2025-03-24T13:16:30.119" v="98" actId="1076"/>
          <ac:spMkLst>
            <pc:docMk/>
            <pc:sldMk cId="4120180951" sldId="257"/>
            <ac:spMk id="10" creationId="{182ABB0A-10BE-4373-9847-4FBCF11C9EDF}"/>
          </ac:spMkLst>
        </pc:spChg>
        <pc:spChg chg="mod">
          <ac:chgData name="Gurubalan Annadurai" userId="ba1104b9-601c-475b-a8fa-2a4d489ed0da" providerId="ADAL" clId="{63D12B84-9FC9-4247-946C-4B0B9A52B0FB}" dt="2025-03-24T13:16:39.798" v="100" actId="1076"/>
          <ac:spMkLst>
            <pc:docMk/>
            <pc:sldMk cId="4120180951" sldId="257"/>
            <ac:spMk id="12" creationId="{B4398C35-FE7C-4779-B4B7-88DAA7E567E6}"/>
          </ac:spMkLst>
        </pc:spChg>
        <pc:picChg chg="mod">
          <ac:chgData name="Gurubalan Annadurai" userId="ba1104b9-601c-475b-a8fa-2a4d489ed0da" providerId="ADAL" clId="{63D12B84-9FC9-4247-946C-4B0B9A52B0FB}" dt="2025-03-24T13:16:30.119" v="98" actId="1076"/>
          <ac:picMkLst>
            <pc:docMk/>
            <pc:sldMk cId="4120180951" sldId="257"/>
            <ac:picMk id="8" creationId="{34E08AD0-E808-4022-9832-CEF3B60B4709}"/>
          </ac:picMkLst>
        </pc:picChg>
      </pc:sldChg>
      <pc:sldChg chg="modSp add del modTransition">
        <pc:chgData name="Gurubalan Annadurai" userId="ba1104b9-601c-475b-a8fa-2a4d489ed0da" providerId="ADAL" clId="{63D12B84-9FC9-4247-946C-4B0B9A52B0FB}" dt="2025-03-26T12:05:05.614" v="212" actId="2696"/>
        <pc:sldMkLst>
          <pc:docMk/>
          <pc:sldMk cId="2829207010" sldId="260"/>
        </pc:sldMkLst>
        <pc:spChg chg="mod">
          <ac:chgData name="Gurubalan Annadurai" userId="ba1104b9-601c-475b-a8fa-2a4d489ed0da" providerId="ADAL" clId="{63D12B84-9FC9-4247-946C-4B0B9A52B0FB}" dt="2025-03-24T13:13:37.916" v="78" actId="27636"/>
          <ac:spMkLst>
            <pc:docMk/>
            <pc:sldMk cId="2829207010" sldId="260"/>
            <ac:spMk id="5" creationId="{D890FCBE-9800-4207-93B2-A26F821D9DB3}"/>
          </ac:spMkLst>
        </pc:spChg>
        <pc:picChg chg="mod">
          <ac:chgData name="Gurubalan Annadurai" userId="ba1104b9-601c-475b-a8fa-2a4d489ed0da" providerId="ADAL" clId="{63D12B84-9FC9-4247-946C-4B0B9A52B0FB}" dt="2025-03-24T13:17:31.014" v="110" actId="1076"/>
          <ac:picMkLst>
            <pc:docMk/>
            <pc:sldMk cId="2829207010" sldId="260"/>
            <ac:picMk id="2" creationId="{AC8F240E-694F-41A9-AC4E-A30600879B77}"/>
          </ac:picMkLst>
        </pc:picChg>
      </pc:sldChg>
      <pc:sldChg chg="delSp modSp add del modTransition">
        <pc:chgData name="Gurubalan Annadurai" userId="ba1104b9-601c-475b-a8fa-2a4d489ed0da" providerId="ADAL" clId="{63D12B84-9FC9-4247-946C-4B0B9A52B0FB}" dt="2025-03-26T12:05:05.618" v="213" actId="2696"/>
        <pc:sldMkLst>
          <pc:docMk/>
          <pc:sldMk cId="1848063760" sldId="261"/>
        </pc:sldMkLst>
        <pc:spChg chg="del mod">
          <ac:chgData name="Gurubalan Annadurai" userId="ba1104b9-601c-475b-a8fa-2a4d489ed0da" providerId="ADAL" clId="{63D12B84-9FC9-4247-946C-4B0B9A52B0FB}" dt="2025-03-24T13:17:48.049" v="113" actId="478"/>
          <ac:spMkLst>
            <pc:docMk/>
            <pc:sldMk cId="1848063760" sldId="261"/>
            <ac:spMk id="14" creationId="{6710F6B2-D0FD-4FD9-8D79-BDC5A85F8A20}"/>
          </ac:spMkLst>
        </pc:spChg>
        <pc:picChg chg="mod">
          <ac:chgData name="Gurubalan Annadurai" userId="ba1104b9-601c-475b-a8fa-2a4d489ed0da" providerId="ADAL" clId="{63D12B84-9FC9-4247-946C-4B0B9A52B0FB}" dt="2025-03-24T13:17:55.879" v="115" actId="1076"/>
          <ac:picMkLst>
            <pc:docMk/>
            <pc:sldMk cId="1848063760" sldId="261"/>
            <ac:picMk id="6" creationId="{DBA8D64D-4766-4970-881D-9D31C1F32761}"/>
          </ac:picMkLst>
        </pc:picChg>
        <pc:picChg chg="mod">
          <ac:chgData name="Gurubalan Annadurai" userId="ba1104b9-601c-475b-a8fa-2a4d489ed0da" providerId="ADAL" clId="{63D12B84-9FC9-4247-946C-4B0B9A52B0FB}" dt="2025-03-24T13:17:57.446" v="116" actId="1076"/>
          <ac:picMkLst>
            <pc:docMk/>
            <pc:sldMk cId="1848063760" sldId="261"/>
            <ac:picMk id="7" creationId="{B3CD9A9B-E996-4D3F-9932-FECA95F6E8B9}"/>
          </ac:picMkLst>
        </pc:picChg>
      </pc:sldChg>
      <pc:sldChg chg="modSp add del modTransition">
        <pc:chgData name="Gurubalan Annadurai" userId="ba1104b9-601c-475b-a8fa-2a4d489ed0da" providerId="ADAL" clId="{63D12B84-9FC9-4247-946C-4B0B9A52B0FB}" dt="2025-03-26T12:05:05.660" v="214" actId="2696"/>
        <pc:sldMkLst>
          <pc:docMk/>
          <pc:sldMk cId="170252001" sldId="262"/>
        </pc:sldMkLst>
        <pc:picChg chg="mod">
          <ac:chgData name="Gurubalan Annadurai" userId="ba1104b9-601c-475b-a8fa-2a4d489ed0da" providerId="ADAL" clId="{63D12B84-9FC9-4247-946C-4B0B9A52B0FB}" dt="2025-03-24T13:18:02.287" v="117" actId="1076"/>
          <ac:picMkLst>
            <pc:docMk/>
            <pc:sldMk cId="170252001" sldId="262"/>
            <ac:picMk id="50" creationId="{36A3EF25-0961-49FE-8D43-E99AB8B1DE21}"/>
          </ac:picMkLst>
        </pc:picChg>
      </pc:sldChg>
      <pc:sldChg chg="add">
        <pc:chgData name="Gurubalan Annadurai" userId="ba1104b9-601c-475b-a8fa-2a4d489ed0da" providerId="ADAL" clId="{63D12B84-9FC9-4247-946C-4B0B9A52B0FB}" dt="2025-03-24T13:09:50.086" v="18"/>
        <pc:sldMkLst>
          <pc:docMk/>
          <pc:sldMk cId="0" sldId="263"/>
        </pc:sldMkLst>
      </pc:sldChg>
      <pc:sldChg chg="add">
        <pc:chgData name="Gurubalan Annadurai" userId="ba1104b9-601c-475b-a8fa-2a4d489ed0da" providerId="ADAL" clId="{63D12B84-9FC9-4247-946C-4B0B9A52B0FB}" dt="2025-03-24T13:09:50.086" v="18"/>
        <pc:sldMkLst>
          <pc:docMk/>
          <pc:sldMk cId="0" sldId="264"/>
        </pc:sldMkLst>
      </pc:sldChg>
      <pc:sldChg chg="add">
        <pc:chgData name="Gurubalan Annadurai" userId="ba1104b9-601c-475b-a8fa-2a4d489ed0da" providerId="ADAL" clId="{63D12B84-9FC9-4247-946C-4B0B9A52B0FB}" dt="2025-03-24T13:09:50.086" v="18"/>
        <pc:sldMkLst>
          <pc:docMk/>
          <pc:sldMk cId="0" sldId="265"/>
        </pc:sldMkLst>
      </pc:sldChg>
      <pc:sldChg chg="add del">
        <pc:chgData name="Gurubalan Annadurai" userId="ba1104b9-601c-475b-a8fa-2a4d489ed0da" providerId="ADAL" clId="{63D12B84-9FC9-4247-946C-4B0B9A52B0FB}" dt="2025-03-26T12:05:05.551" v="205" actId="2696"/>
        <pc:sldMkLst>
          <pc:docMk/>
          <pc:sldMk cId="0" sldId="270"/>
        </pc:sldMkLst>
      </pc:sldChg>
      <pc:sldChg chg="modSp add del modTransition">
        <pc:chgData name="Gurubalan Annadurai" userId="ba1104b9-601c-475b-a8fa-2a4d489ed0da" providerId="ADAL" clId="{63D12B84-9FC9-4247-946C-4B0B9A52B0FB}" dt="2025-03-26T12:05:05.738" v="220" actId="2696"/>
        <pc:sldMkLst>
          <pc:docMk/>
          <pc:sldMk cId="804011349" sldId="271"/>
        </pc:sldMkLst>
        <pc:picChg chg="mod">
          <ac:chgData name="Gurubalan Annadurai" userId="ba1104b9-601c-475b-a8fa-2a4d489ed0da" providerId="ADAL" clId="{63D12B84-9FC9-4247-946C-4B0B9A52B0FB}" dt="2025-03-24T13:19:12.342" v="130" actId="1076"/>
          <ac:picMkLst>
            <pc:docMk/>
            <pc:sldMk cId="804011349" sldId="271"/>
            <ac:picMk id="2" creationId="{00000000-0000-0000-0000-000000000000}"/>
          </ac:picMkLst>
        </pc:picChg>
      </pc:sldChg>
      <pc:sldChg chg="add">
        <pc:chgData name="Gurubalan Annadurai" userId="ba1104b9-601c-475b-a8fa-2a4d489ed0da" providerId="ADAL" clId="{63D12B84-9FC9-4247-946C-4B0B9A52B0FB}" dt="2025-03-24T13:09:50.086" v="18"/>
        <pc:sldMkLst>
          <pc:docMk/>
          <pc:sldMk cId="3323304618" sldId="272"/>
        </pc:sldMkLst>
      </pc:sldChg>
      <pc:sldChg chg="modSp add del modTransition">
        <pc:chgData name="Gurubalan Annadurai" userId="ba1104b9-601c-475b-a8fa-2a4d489ed0da" providerId="ADAL" clId="{63D12B84-9FC9-4247-946C-4B0B9A52B0FB}" dt="2025-03-26T12:05:05.742" v="221" actId="2696"/>
        <pc:sldMkLst>
          <pc:docMk/>
          <pc:sldMk cId="1134988797" sldId="273"/>
        </pc:sldMkLst>
        <pc:spChg chg="mod">
          <ac:chgData name="Gurubalan Annadurai" userId="ba1104b9-601c-475b-a8fa-2a4d489ed0da" providerId="ADAL" clId="{63D12B84-9FC9-4247-946C-4B0B9A52B0FB}" dt="2025-03-24T13:14:59.998" v="83" actId="1076"/>
          <ac:spMkLst>
            <pc:docMk/>
            <pc:sldMk cId="1134988797" sldId="273"/>
            <ac:spMk id="6" creationId="{0949A346-F6C3-4EB2-8457-FB212FDF0314}"/>
          </ac:spMkLst>
        </pc:spChg>
        <pc:spChg chg="mod">
          <ac:chgData name="Gurubalan Annadurai" userId="ba1104b9-601c-475b-a8fa-2a4d489ed0da" providerId="ADAL" clId="{63D12B84-9FC9-4247-946C-4B0B9A52B0FB}" dt="2025-03-24T13:15:02.798" v="84" actId="1076"/>
          <ac:spMkLst>
            <pc:docMk/>
            <pc:sldMk cId="1134988797" sldId="273"/>
            <ac:spMk id="7" creationId="{8A5FEF71-9FF3-48B2-96BC-C4A6F6239EF8}"/>
          </ac:spMkLst>
        </pc:spChg>
        <pc:picChg chg="mod">
          <ac:chgData name="Gurubalan Annadurai" userId="ba1104b9-601c-475b-a8fa-2a4d489ed0da" providerId="ADAL" clId="{63D12B84-9FC9-4247-946C-4B0B9A52B0FB}" dt="2025-03-24T13:19:06.079" v="129" actId="14100"/>
          <ac:picMkLst>
            <pc:docMk/>
            <pc:sldMk cId="1134988797" sldId="273"/>
            <ac:picMk id="3076" creationId="{C0702B8B-E85C-4C36-A017-01F3C71B9FDC}"/>
          </ac:picMkLst>
        </pc:picChg>
      </pc:sldChg>
      <pc:sldChg chg="add del modTransition">
        <pc:chgData name="Gurubalan Annadurai" userId="ba1104b9-601c-475b-a8fa-2a4d489ed0da" providerId="ADAL" clId="{63D12B84-9FC9-4247-946C-4B0B9A52B0FB}" dt="2025-03-26T12:05:05.734" v="219" actId="2696"/>
        <pc:sldMkLst>
          <pc:docMk/>
          <pc:sldMk cId="14569149" sldId="296"/>
        </pc:sldMkLst>
      </pc:sldChg>
      <pc:sldChg chg="add del modTransition">
        <pc:chgData name="Gurubalan Annadurai" userId="ba1104b9-601c-475b-a8fa-2a4d489ed0da" providerId="ADAL" clId="{63D12B84-9FC9-4247-946C-4B0B9A52B0FB}" dt="2025-03-26T12:05:05.729" v="218" actId="2696"/>
        <pc:sldMkLst>
          <pc:docMk/>
          <pc:sldMk cId="305279546" sldId="297"/>
        </pc:sldMkLst>
      </pc:sldChg>
      <pc:sldChg chg="add del">
        <pc:chgData name="Gurubalan Annadurai" userId="ba1104b9-601c-475b-a8fa-2a4d489ed0da" providerId="ADAL" clId="{63D12B84-9FC9-4247-946C-4B0B9A52B0FB}" dt="2025-03-26T12:05:10.359" v="226" actId="2696"/>
        <pc:sldMkLst>
          <pc:docMk/>
          <pc:sldMk cId="1288583952" sldId="524"/>
        </pc:sldMkLst>
      </pc:sldChg>
      <pc:sldChg chg="add del">
        <pc:chgData name="Gurubalan Annadurai" userId="ba1104b9-601c-475b-a8fa-2a4d489ed0da" providerId="ADAL" clId="{63D12B84-9FC9-4247-946C-4B0B9A52B0FB}" dt="2025-03-26T12:05:10.363" v="227" actId="2696"/>
        <pc:sldMkLst>
          <pc:docMk/>
          <pc:sldMk cId="3586676883" sldId="556"/>
        </pc:sldMkLst>
      </pc:sldChg>
      <pc:sldChg chg="add del">
        <pc:chgData name="Gurubalan Annadurai" userId="ba1104b9-601c-475b-a8fa-2a4d489ed0da" providerId="ADAL" clId="{63D12B84-9FC9-4247-946C-4B0B9A52B0FB}" dt="2025-03-26T12:05:10.376" v="228" actId="2696"/>
        <pc:sldMkLst>
          <pc:docMk/>
          <pc:sldMk cId="2109132870" sldId="557"/>
        </pc:sldMkLst>
      </pc:sldChg>
      <pc:sldChg chg="addSp delSp modSp add del ord delAnim">
        <pc:chgData name="Gurubalan Annadurai" userId="ba1104b9-601c-475b-a8fa-2a4d489ed0da" providerId="ADAL" clId="{63D12B84-9FC9-4247-946C-4B0B9A52B0FB}" dt="2025-03-26T12:05:05.524" v="201" actId="2696"/>
        <pc:sldMkLst>
          <pc:docMk/>
          <pc:sldMk cId="306276484" sldId="568"/>
        </pc:sldMkLst>
        <pc:spChg chg="add mod">
          <ac:chgData name="Gurubalan Annadurai" userId="ba1104b9-601c-475b-a8fa-2a4d489ed0da" providerId="ADAL" clId="{63D12B84-9FC9-4247-946C-4B0B9A52B0FB}" dt="2025-03-24T13:13:04.396" v="74" actId="2710"/>
          <ac:spMkLst>
            <pc:docMk/>
            <pc:sldMk cId="306276484" sldId="568"/>
            <ac:spMk id="3" creationId="{42A66BF0-3BFB-41D2-8E2C-C487B4A54751}"/>
          </ac:spMkLst>
        </pc:spChg>
        <pc:spChg chg="del">
          <ac:chgData name="Gurubalan Annadurai" userId="ba1104b9-601c-475b-a8fa-2a4d489ed0da" providerId="ADAL" clId="{63D12B84-9FC9-4247-946C-4B0B9A52B0FB}" dt="2025-03-24T13:12:12.611" v="38" actId="478"/>
          <ac:spMkLst>
            <pc:docMk/>
            <pc:sldMk cId="306276484" sldId="568"/>
            <ac:spMk id="8" creationId="{00000000-0000-0000-0000-000000000000}"/>
          </ac:spMkLst>
        </pc:spChg>
        <pc:picChg chg="del">
          <ac:chgData name="Gurubalan Annadurai" userId="ba1104b9-601c-475b-a8fa-2a4d489ed0da" providerId="ADAL" clId="{63D12B84-9FC9-4247-946C-4B0B9A52B0FB}" dt="2025-03-24T13:12:07.072" v="36" actId="478"/>
          <ac:picMkLst>
            <pc:docMk/>
            <pc:sldMk cId="306276484" sldId="568"/>
            <ac:picMk id="6" creationId="{00000000-0000-0000-0000-000000000000}"/>
          </ac:picMkLst>
        </pc:picChg>
        <pc:picChg chg="del">
          <ac:chgData name="Gurubalan Annadurai" userId="ba1104b9-601c-475b-a8fa-2a4d489ed0da" providerId="ADAL" clId="{63D12B84-9FC9-4247-946C-4B0B9A52B0FB}" dt="2025-03-24T13:12:07.718" v="37" actId="478"/>
          <ac:picMkLst>
            <pc:docMk/>
            <pc:sldMk cId="306276484" sldId="568"/>
            <ac:picMk id="7" creationId="{00000000-0000-0000-0000-000000000000}"/>
          </ac:picMkLst>
        </pc:picChg>
        <pc:picChg chg="add mod">
          <ac:chgData name="Gurubalan Annadurai" userId="ba1104b9-601c-475b-a8fa-2a4d489ed0da" providerId="ADAL" clId="{63D12B84-9FC9-4247-946C-4B0B9A52B0FB}" dt="2025-03-24T13:12:25.319" v="41" actId="1076"/>
          <ac:picMkLst>
            <pc:docMk/>
            <pc:sldMk cId="306276484" sldId="568"/>
            <ac:picMk id="9" creationId="{626C0FBB-EA15-4C19-8483-2249596122DD}"/>
          </ac:picMkLst>
        </pc:picChg>
        <pc:picChg chg="add mod">
          <ac:chgData name="Gurubalan Annadurai" userId="ba1104b9-601c-475b-a8fa-2a4d489ed0da" providerId="ADAL" clId="{63D12B84-9FC9-4247-946C-4B0B9A52B0FB}" dt="2025-03-24T13:12:32.103" v="43" actId="1076"/>
          <ac:picMkLst>
            <pc:docMk/>
            <pc:sldMk cId="306276484" sldId="568"/>
            <ac:picMk id="10" creationId="{04674D51-0D83-4D62-B861-7A2468C4167F}"/>
          </ac:picMkLst>
        </pc:picChg>
      </pc:sldChg>
      <pc:sldChg chg="addSp delSp modSp add del delAnim">
        <pc:chgData name="Gurubalan Annadurai" userId="ba1104b9-601c-475b-a8fa-2a4d489ed0da" providerId="ADAL" clId="{63D12B84-9FC9-4247-946C-4B0B9A52B0FB}" dt="2025-03-26T12:05:05.533" v="202" actId="2696"/>
        <pc:sldMkLst>
          <pc:docMk/>
          <pc:sldMk cId="103475591" sldId="573"/>
        </pc:sldMkLst>
        <pc:spChg chg="add mod">
          <ac:chgData name="Gurubalan Annadurai" userId="ba1104b9-601c-475b-a8fa-2a4d489ed0da" providerId="ADAL" clId="{63D12B84-9FC9-4247-946C-4B0B9A52B0FB}" dt="2025-03-24T13:11:11.598" v="29" actId="1076"/>
          <ac:spMkLst>
            <pc:docMk/>
            <pc:sldMk cId="103475591" sldId="573"/>
            <ac:spMk id="3" creationId="{1574607F-A784-403D-909F-3F02D6F6248D}"/>
          </ac:spMkLst>
        </pc:spChg>
        <pc:spChg chg="del">
          <ac:chgData name="Gurubalan Annadurai" userId="ba1104b9-601c-475b-a8fa-2a4d489ed0da" providerId="ADAL" clId="{63D12B84-9FC9-4247-946C-4B0B9A52B0FB}" dt="2025-03-24T13:11:03.328" v="26" actId="478"/>
          <ac:spMkLst>
            <pc:docMk/>
            <pc:sldMk cId="103475591" sldId="573"/>
            <ac:spMk id="4" creationId="{00000000-0000-0000-0000-000000000000}"/>
          </ac:spMkLst>
        </pc:spChg>
        <pc:picChg chg="mod">
          <ac:chgData name="Gurubalan Annadurai" userId="ba1104b9-601c-475b-a8fa-2a4d489ed0da" providerId="ADAL" clId="{63D12B84-9FC9-4247-946C-4B0B9A52B0FB}" dt="2025-03-24T13:11:14.847" v="31" actId="1076"/>
          <ac:picMkLst>
            <pc:docMk/>
            <pc:sldMk cId="103475591" sldId="573"/>
            <ac:picMk id="6" creationId="{00000000-0000-0000-0000-000000000000}"/>
          </ac:picMkLst>
        </pc:picChg>
        <pc:picChg chg="mod">
          <ac:chgData name="Gurubalan Annadurai" userId="ba1104b9-601c-475b-a8fa-2a4d489ed0da" providerId="ADAL" clId="{63D12B84-9FC9-4247-946C-4B0B9A52B0FB}" dt="2025-03-24T13:11:13.671" v="30" actId="1076"/>
          <ac:picMkLst>
            <pc:docMk/>
            <pc:sldMk cId="103475591" sldId="573"/>
            <ac:picMk id="7" creationId="{00000000-0000-0000-0000-000000000000}"/>
          </ac:picMkLst>
        </pc:picChg>
        <pc:picChg chg="del">
          <ac:chgData name="Gurubalan Annadurai" userId="ba1104b9-601c-475b-a8fa-2a4d489ed0da" providerId="ADAL" clId="{63D12B84-9FC9-4247-946C-4B0B9A52B0FB}" dt="2025-03-24T13:10:24.934" v="19" actId="478"/>
          <ac:picMkLst>
            <pc:docMk/>
            <pc:sldMk cId="103475591" sldId="573"/>
            <ac:picMk id="8" creationId="{00000000-0000-0000-0000-000000000000}"/>
          </ac:picMkLst>
        </pc:picChg>
      </pc:sldChg>
      <pc:sldChg chg="modSp add del modTransition">
        <pc:chgData name="Gurubalan Annadurai" userId="ba1104b9-601c-475b-a8fa-2a4d489ed0da" providerId="ADAL" clId="{63D12B84-9FC9-4247-946C-4B0B9A52B0FB}" dt="2025-03-26T12:05:00.028" v="175" actId="2696"/>
        <pc:sldMkLst>
          <pc:docMk/>
          <pc:sldMk cId="4095106772" sldId="588"/>
        </pc:sldMkLst>
        <pc:spChg chg="mod">
          <ac:chgData name="Gurubalan Annadurai" userId="ba1104b9-601c-475b-a8fa-2a4d489ed0da" providerId="ADAL" clId="{63D12B84-9FC9-4247-946C-4B0B9A52B0FB}" dt="2025-03-24T13:13:49.134" v="80" actId="1076"/>
          <ac:spMkLst>
            <pc:docMk/>
            <pc:sldMk cId="4095106772" sldId="588"/>
            <ac:spMk id="2" creationId="{243A9D41-6182-4AB9-A66D-DFCA04FAC61E}"/>
          </ac:spMkLst>
        </pc:spChg>
      </pc:sldChg>
      <pc:sldChg chg="modSp add del modTransition">
        <pc:chgData name="Gurubalan Annadurai" userId="ba1104b9-601c-475b-a8fa-2a4d489ed0da" providerId="ADAL" clId="{63D12B84-9FC9-4247-946C-4B0B9A52B0FB}" dt="2025-03-26T12:05:05.669" v="216" actId="2696"/>
        <pc:sldMkLst>
          <pc:docMk/>
          <pc:sldMk cId="1535782290" sldId="591"/>
        </pc:sldMkLst>
        <pc:spChg chg="mod">
          <ac:chgData name="Gurubalan Annadurai" userId="ba1104b9-601c-475b-a8fa-2a4d489ed0da" providerId="ADAL" clId="{63D12B84-9FC9-4247-946C-4B0B9A52B0FB}" dt="2025-03-24T13:18:34.951" v="125" actId="1076"/>
          <ac:spMkLst>
            <pc:docMk/>
            <pc:sldMk cId="1535782290" sldId="591"/>
            <ac:spMk id="11" creationId="{4B8FAD58-F0AC-4C1F-9776-AB3DA8EDE0E6}"/>
          </ac:spMkLst>
        </pc:spChg>
        <pc:picChg chg="mod">
          <ac:chgData name="Gurubalan Annadurai" userId="ba1104b9-601c-475b-a8fa-2a4d489ed0da" providerId="ADAL" clId="{63D12B84-9FC9-4247-946C-4B0B9A52B0FB}" dt="2025-03-24T13:18:39.142" v="126" actId="1076"/>
          <ac:picMkLst>
            <pc:docMk/>
            <pc:sldMk cId="1535782290" sldId="591"/>
            <ac:picMk id="9" creationId="{FC53296B-6E7F-4588-BE3C-29743713D52A}"/>
          </ac:picMkLst>
        </pc:picChg>
      </pc:sldChg>
      <pc:sldChg chg="modSp add del modTransition">
        <pc:chgData name="Gurubalan Annadurai" userId="ba1104b9-601c-475b-a8fa-2a4d489ed0da" providerId="ADAL" clId="{63D12B84-9FC9-4247-946C-4B0B9A52B0FB}" dt="2025-03-26T12:05:05.708" v="217" actId="2696"/>
        <pc:sldMkLst>
          <pc:docMk/>
          <pc:sldMk cId="433126089" sldId="592"/>
        </pc:sldMkLst>
        <pc:spChg chg="mod">
          <ac:chgData name="Gurubalan Annadurai" userId="ba1104b9-601c-475b-a8fa-2a4d489ed0da" providerId="ADAL" clId="{63D12B84-9FC9-4247-946C-4B0B9A52B0FB}" dt="2025-03-24T13:18:45.879" v="127" actId="1076"/>
          <ac:spMkLst>
            <pc:docMk/>
            <pc:sldMk cId="433126089" sldId="592"/>
            <ac:spMk id="6" creationId="{86558FD1-148F-43A8-9DA0-5FA26770D5E0}"/>
          </ac:spMkLst>
        </pc:spChg>
        <pc:picChg chg="mod">
          <ac:chgData name="Gurubalan Annadurai" userId="ba1104b9-601c-475b-a8fa-2a4d489ed0da" providerId="ADAL" clId="{63D12B84-9FC9-4247-946C-4B0B9A52B0FB}" dt="2025-03-24T13:18:45.879" v="127" actId="1076"/>
          <ac:picMkLst>
            <pc:docMk/>
            <pc:sldMk cId="433126089" sldId="592"/>
            <ac:picMk id="2050" creationId="{91B2AD9B-DBDF-45F9-A8AB-64B5B0615269}"/>
          </ac:picMkLst>
        </pc:picChg>
      </pc:sldChg>
      <pc:sldChg chg="add del modTransition">
        <pc:chgData name="Gurubalan Annadurai" userId="ba1104b9-601c-475b-a8fa-2a4d489ed0da" providerId="ADAL" clId="{63D12B84-9FC9-4247-946C-4B0B9A52B0FB}" dt="2025-03-26T12:05:05.744" v="222" actId="2696"/>
        <pc:sldMkLst>
          <pc:docMk/>
          <pc:sldMk cId="3084930729" sldId="594"/>
        </pc:sldMkLst>
      </pc:sldChg>
      <pc:sldChg chg="delSp modSp add del modTransition">
        <pc:chgData name="Gurubalan Annadurai" userId="ba1104b9-601c-475b-a8fa-2a4d489ed0da" providerId="ADAL" clId="{63D12B84-9FC9-4247-946C-4B0B9A52B0FB}" dt="2025-03-26T12:05:05.754" v="224" actId="2696"/>
        <pc:sldMkLst>
          <pc:docMk/>
          <pc:sldMk cId="3842222785" sldId="596"/>
        </pc:sldMkLst>
        <pc:spChg chg="del">
          <ac:chgData name="Gurubalan Annadurai" userId="ba1104b9-601c-475b-a8fa-2a4d489ed0da" providerId="ADAL" clId="{63D12B84-9FC9-4247-946C-4B0B9A52B0FB}" dt="2025-03-24T13:19:30.178" v="131" actId="478"/>
          <ac:spMkLst>
            <pc:docMk/>
            <pc:sldMk cId="3842222785" sldId="596"/>
            <ac:spMk id="4" creationId="{53D16D80-F6D4-4C1A-BA4F-2A83E10C6F8B}"/>
          </ac:spMkLst>
        </pc:spChg>
        <pc:spChg chg="mod">
          <ac:chgData name="Gurubalan Annadurai" userId="ba1104b9-601c-475b-a8fa-2a4d489ed0da" providerId="ADAL" clId="{63D12B84-9FC9-4247-946C-4B0B9A52B0FB}" dt="2025-03-24T13:20:10.686" v="140" actId="1076"/>
          <ac:spMkLst>
            <pc:docMk/>
            <pc:sldMk cId="3842222785" sldId="596"/>
            <ac:spMk id="8" creationId="{040381D1-CC56-4801-9687-C42B993099FD}"/>
          </ac:spMkLst>
        </pc:spChg>
        <pc:picChg chg="mod">
          <ac:chgData name="Gurubalan Annadurai" userId="ba1104b9-601c-475b-a8fa-2a4d489ed0da" providerId="ADAL" clId="{63D12B84-9FC9-4247-946C-4B0B9A52B0FB}" dt="2025-03-24T13:19:31.862" v="132" actId="1076"/>
          <ac:picMkLst>
            <pc:docMk/>
            <pc:sldMk cId="3842222785" sldId="596"/>
            <ac:picMk id="6" creationId="{00068F38-E8E6-4C72-B4DD-4AF041DC8996}"/>
          </ac:picMkLst>
        </pc:picChg>
      </pc:sldChg>
      <pc:sldChg chg="add del modTransition">
        <pc:chgData name="Gurubalan Annadurai" userId="ba1104b9-601c-475b-a8fa-2a4d489ed0da" providerId="ADAL" clId="{63D12B84-9FC9-4247-946C-4B0B9A52B0FB}" dt="2025-03-26T12:05:05.536" v="203" actId="2696"/>
        <pc:sldMkLst>
          <pc:docMk/>
          <pc:sldMk cId="2572861074" sldId="624"/>
        </pc:sldMkLst>
      </pc:sldChg>
      <pc:sldChg chg="add del modTransition">
        <pc:chgData name="Gurubalan Annadurai" userId="ba1104b9-601c-475b-a8fa-2a4d489ed0da" providerId="ADAL" clId="{63D12B84-9FC9-4247-946C-4B0B9A52B0FB}" dt="2025-03-26T12:05:05.539" v="204" actId="2696"/>
        <pc:sldMkLst>
          <pc:docMk/>
          <pc:sldMk cId="3412598391" sldId="636"/>
        </pc:sldMkLst>
      </pc:sldChg>
      <pc:sldChg chg="addSp delSp modSp add del modTransition">
        <pc:chgData name="Gurubalan Annadurai" userId="ba1104b9-601c-475b-a8fa-2a4d489ed0da" providerId="ADAL" clId="{63D12B84-9FC9-4247-946C-4B0B9A52B0FB}" dt="2025-03-26T12:05:05.751" v="223" actId="2696"/>
        <pc:sldMkLst>
          <pc:docMk/>
          <pc:sldMk cId="1635306853" sldId="763"/>
        </pc:sldMkLst>
        <pc:spChg chg="del">
          <ac:chgData name="Gurubalan Annadurai" userId="ba1104b9-601c-475b-a8fa-2a4d489ed0da" providerId="ADAL" clId="{63D12B84-9FC9-4247-946C-4B0B9A52B0FB}" dt="2025-03-24T13:19:56.833" v="137" actId="478"/>
          <ac:spMkLst>
            <pc:docMk/>
            <pc:sldMk cId="1635306853" sldId="763"/>
            <ac:spMk id="2" creationId="{BFE0F6A6-70DD-E8A8-F0A8-630382258368}"/>
          </ac:spMkLst>
        </pc:spChg>
        <pc:spChg chg="add del mod">
          <ac:chgData name="Gurubalan Annadurai" userId="ba1104b9-601c-475b-a8fa-2a4d489ed0da" providerId="ADAL" clId="{63D12B84-9FC9-4247-946C-4B0B9A52B0FB}" dt="2025-03-24T13:19:59.508" v="138" actId="478"/>
          <ac:spMkLst>
            <pc:docMk/>
            <pc:sldMk cId="1635306853" sldId="763"/>
            <ac:spMk id="3" creationId="{75416D4C-E0E8-455F-B159-818F8A0B0E52}"/>
          </ac:spMkLst>
        </pc:spChg>
        <pc:spChg chg="add del mod">
          <ac:chgData name="Gurubalan Annadurai" userId="ba1104b9-601c-475b-a8fa-2a4d489ed0da" providerId="ADAL" clId="{63D12B84-9FC9-4247-946C-4B0B9A52B0FB}" dt="2025-03-24T13:19:55.426" v="136" actId="478"/>
          <ac:spMkLst>
            <pc:docMk/>
            <pc:sldMk cId="1635306853" sldId="763"/>
            <ac:spMk id="4" creationId="{A1345882-361A-4738-8F0C-9FD9446D3751}"/>
          </ac:spMkLst>
        </pc:spChg>
        <pc:spChg chg="mod">
          <ac:chgData name="Gurubalan Annadurai" userId="ba1104b9-601c-475b-a8fa-2a4d489ed0da" providerId="ADAL" clId="{63D12B84-9FC9-4247-946C-4B0B9A52B0FB}" dt="2025-03-24T13:20:01.679" v="139" actId="1076"/>
          <ac:spMkLst>
            <pc:docMk/>
            <pc:sldMk cId="1635306853" sldId="763"/>
            <ac:spMk id="16" creationId="{EF926216-2BE4-025F-8C02-C3F51BEBCCED}"/>
          </ac:spMkLst>
        </pc:spChg>
      </pc:sldChg>
      <pc:sldChg chg="delSp modSp add del modTransition">
        <pc:chgData name="Gurubalan Annadurai" userId="ba1104b9-601c-475b-a8fa-2a4d489ed0da" providerId="ADAL" clId="{63D12B84-9FC9-4247-946C-4B0B9A52B0FB}" dt="2025-03-26T12:05:05.570" v="207" actId="2696"/>
        <pc:sldMkLst>
          <pc:docMk/>
          <pc:sldMk cId="3151490101" sldId="776"/>
        </pc:sldMkLst>
        <pc:spChg chg="mod">
          <ac:chgData name="Gurubalan Annadurai" userId="ba1104b9-601c-475b-a8fa-2a4d489ed0da" providerId="ADAL" clId="{63D12B84-9FC9-4247-946C-4B0B9A52B0FB}" dt="2025-03-24T13:16:09.911" v="93" actId="1076"/>
          <ac:spMkLst>
            <pc:docMk/>
            <pc:sldMk cId="3151490101" sldId="776"/>
            <ac:spMk id="2" creationId="{C2CE894A-D5D1-5289-F0A6-375D2811ECC4}"/>
          </ac:spMkLst>
        </pc:spChg>
        <pc:spChg chg="mod">
          <ac:chgData name="Gurubalan Annadurai" userId="ba1104b9-601c-475b-a8fa-2a4d489ed0da" providerId="ADAL" clId="{63D12B84-9FC9-4247-946C-4B0B9A52B0FB}" dt="2025-03-24T13:16:14.391" v="95" actId="1076"/>
          <ac:spMkLst>
            <pc:docMk/>
            <pc:sldMk cId="3151490101" sldId="776"/>
            <ac:spMk id="3" creationId="{317FDE18-EAB0-EB27-A571-DFED4DB0AC77}"/>
          </ac:spMkLst>
        </pc:spChg>
        <pc:spChg chg="del">
          <ac:chgData name="Gurubalan Annadurai" userId="ba1104b9-601c-475b-a8fa-2a4d489ed0da" providerId="ADAL" clId="{63D12B84-9FC9-4247-946C-4B0B9A52B0FB}" dt="2025-03-24T13:16:03.761" v="92" actId="478"/>
          <ac:spMkLst>
            <pc:docMk/>
            <pc:sldMk cId="3151490101" sldId="776"/>
            <ac:spMk id="4" creationId="{FF370CD2-5B0A-184A-CB72-2E9C78E873D4}"/>
          </ac:spMkLst>
        </pc:spChg>
        <pc:spChg chg="mod">
          <ac:chgData name="Gurubalan Annadurai" userId="ba1104b9-601c-475b-a8fa-2a4d489ed0da" providerId="ADAL" clId="{63D12B84-9FC9-4247-946C-4B0B9A52B0FB}" dt="2025-03-24T13:16:09.911" v="93" actId="1076"/>
          <ac:spMkLst>
            <pc:docMk/>
            <pc:sldMk cId="3151490101" sldId="776"/>
            <ac:spMk id="9" creationId="{8EB0173D-E49A-4D6C-BDEF-F3F6504AD20A}"/>
          </ac:spMkLst>
        </pc:spChg>
        <pc:spChg chg="mod">
          <ac:chgData name="Gurubalan Annadurai" userId="ba1104b9-601c-475b-a8fa-2a4d489ed0da" providerId="ADAL" clId="{63D12B84-9FC9-4247-946C-4B0B9A52B0FB}" dt="2025-03-24T13:16:09.911" v="93" actId="1076"/>
          <ac:spMkLst>
            <pc:docMk/>
            <pc:sldMk cId="3151490101" sldId="776"/>
            <ac:spMk id="11" creationId="{AE0A4BA1-ADEC-4F30-821B-2497FF2EA819}"/>
          </ac:spMkLst>
        </pc:spChg>
        <pc:spChg chg="mod">
          <ac:chgData name="Gurubalan Annadurai" userId="ba1104b9-601c-475b-a8fa-2a4d489ed0da" providerId="ADAL" clId="{63D12B84-9FC9-4247-946C-4B0B9A52B0FB}" dt="2025-03-24T13:16:12.982" v="94" actId="1076"/>
          <ac:spMkLst>
            <pc:docMk/>
            <pc:sldMk cId="3151490101" sldId="776"/>
            <ac:spMk id="12" creationId="{F6ABA3B7-DFD8-4BDA-AFDB-F16E381A5C07}"/>
          </ac:spMkLst>
        </pc:spChg>
        <pc:picChg chg="mod">
          <ac:chgData name="Gurubalan Annadurai" userId="ba1104b9-601c-475b-a8fa-2a4d489ed0da" providerId="ADAL" clId="{63D12B84-9FC9-4247-946C-4B0B9A52B0FB}" dt="2025-03-24T13:16:16.471" v="96" actId="1076"/>
          <ac:picMkLst>
            <pc:docMk/>
            <pc:sldMk cId="3151490101" sldId="776"/>
            <ac:picMk id="8" creationId="{3CB7087C-3CC1-47A4-A8B7-6CCF94E6E2E7}"/>
          </ac:picMkLst>
        </pc:picChg>
      </pc:sldChg>
      <pc:sldChg chg="delSp modSp add del modTransition">
        <pc:chgData name="Gurubalan Annadurai" userId="ba1104b9-601c-475b-a8fa-2a4d489ed0da" providerId="ADAL" clId="{63D12B84-9FC9-4247-946C-4B0B9A52B0FB}" dt="2025-03-26T12:05:05.560" v="206" actId="2696"/>
        <pc:sldMkLst>
          <pc:docMk/>
          <pc:sldMk cId="1628407439" sldId="777"/>
        </pc:sldMkLst>
        <pc:spChg chg="mod">
          <ac:chgData name="Gurubalan Annadurai" userId="ba1104b9-601c-475b-a8fa-2a4d489ed0da" providerId="ADAL" clId="{63D12B84-9FC9-4247-946C-4B0B9A52B0FB}" dt="2025-03-24T13:15:54.751" v="90" actId="1076"/>
          <ac:spMkLst>
            <pc:docMk/>
            <pc:sldMk cId="1628407439" sldId="777"/>
            <ac:spMk id="2" creationId="{C2CE894A-D5D1-5289-F0A6-375D2811ECC4}"/>
          </ac:spMkLst>
        </pc:spChg>
        <pc:spChg chg="mod">
          <ac:chgData name="Gurubalan Annadurai" userId="ba1104b9-601c-475b-a8fa-2a4d489ed0da" providerId="ADAL" clId="{63D12B84-9FC9-4247-946C-4B0B9A52B0FB}" dt="2025-03-24T13:15:53.279" v="89" actId="1076"/>
          <ac:spMkLst>
            <pc:docMk/>
            <pc:sldMk cId="1628407439" sldId="777"/>
            <ac:spMk id="3" creationId="{317FDE18-EAB0-EB27-A571-DFED4DB0AC77}"/>
          </ac:spMkLst>
        </pc:spChg>
        <pc:spChg chg="mod">
          <ac:chgData name="Gurubalan Annadurai" userId="ba1104b9-601c-475b-a8fa-2a4d489ed0da" providerId="ADAL" clId="{63D12B84-9FC9-4247-946C-4B0B9A52B0FB}" dt="2025-03-24T13:15:44.623" v="86" actId="1076"/>
          <ac:spMkLst>
            <pc:docMk/>
            <pc:sldMk cId="1628407439" sldId="777"/>
            <ac:spMk id="5" creationId="{3C817AFC-9A1F-BBBB-D292-70C50444605F}"/>
          </ac:spMkLst>
        </pc:spChg>
        <pc:spChg chg="del">
          <ac:chgData name="Gurubalan Annadurai" userId="ba1104b9-601c-475b-a8fa-2a4d489ed0da" providerId="ADAL" clId="{63D12B84-9FC9-4247-946C-4B0B9A52B0FB}" dt="2025-03-24T13:15:40.210" v="85" actId="478"/>
          <ac:spMkLst>
            <pc:docMk/>
            <pc:sldMk cId="1628407439" sldId="777"/>
            <ac:spMk id="6" creationId="{90BBFCBF-E641-6588-1482-BF2404767715}"/>
          </ac:spMkLst>
        </pc:spChg>
        <pc:spChg chg="mod">
          <ac:chgData name="Gurubalan Annadurai" userId="ba1104b9-601c-475b-a8fa-2a4d489ed0da" providerId="ADAL" clId="{63D12B84-9FC9-4247-946C-4B0B9A52B0FB}" dt="2025-03-24T13:15:44.623" v="86" actId="1076"/>
          <ac:spMkLst>
            <pc:docMk/>
            <pc:sldMk cId="1628407439" sldId="777"/>
            <ac:spMk id="7" creationId="{F37C439A-8E20-C0FD-0E36-29290398C194}"/>
          </ac:spMkLst>
        </pc:spChg>
        <pc:spChg chg="mod">
          <ac:chgData name="Gurubalan Annadurai" userId="ba1104b9-601c-475b-a8fa-2a4d489ed0da" providerId="ADAL" clId="{63D12B84-9FC9-4247-946C-4B0B9A52B0FB}" dt="2025-03-24T13:15:57.526" v="91" actId="1076"/>
          <ac:spMkLst>
            <pc:docMk/>
            <pc:sldMk cId="1628407439" sldId="777"/>
            <ac:spMk id="10" creationId="{46C15297-F61A-4172-B153-729EA9238852}"/>
          </ac:spMkLst>
        </pc:spChg>
        <pc:spChg chg="mod">
          <ac:chgData name="Gurubalan Annadurai" userId="ba1104b9-601c-475b-a8fa-2a4d489ed0da" providerId="ADAL" clId="{63D12B84-9FC9-4247-946C-4B0B9A52B0FB}" dt="2025-03-24T13:15:50.318" v="88" actId="1076"/>
          <ac:spMkLst>
            <pc:docMk/>
            <pc:sldMk cId="1628407439" sldId="777"/>
            <ac:spMk id="11" creationId="{DC9F0255-F46B-3B97-EF0E-6D9C543E81FC}"/>
          </ac:spMkLst>
        </pc:spChg>
        <pc:picChg chg="mod">
          <ac:chgData name="Gurubalan Annadurai" userId="ba1104b9-601c-475b-a8fa-2a4d489ed0da" providerId="ADAL" clId="{63D12B84-9FC9-4247-946C-4B0B9A52B0FB}" dt="2025-03-24T13:15:48.559" v="87" actId="1076"/>
          <ac:picMkLst>
            <pc:docMk/>
            <pc:sldMk cId="1628407439" sldId="777"/>
            <ac:picMk id="4" creationId="{C8B5921F-5542-75AC-44C8-5AAEFA99BFF2}"/>
          </ac:picMkLst>
        </pc:picChg>
      </pc:sldChg>
      <pc:sldChg chg="modSp add del modTransition">
        <pc:chgData name="Gurubalan Annadurai" userId="ba1104b9-601c-475b-a8fa-2a4d489ed0da" providerId="ADAL" clId="{63D12B84-9FC9-4247-946C-4B0B9A52B0FB}" dt="2025-03-26T12:05:05.587" v="209" actId="2696"/>
        <pc:sldMkLst>
          <pc:docMk/>
          <pc:sldMk cId="1904629824" sldId="778"/>
        </pc:sldMkLst>
        <pc:spChg chg="mod">
          <ac:chgData name="Gurubalan Annadurai" userId="ba1104b9-601c-475b-a8fa-2a4d489ed0da" providerId="ADAL" clId="{63D12B84-9FC9-4247-946C-4B0B9A52B0FB}" dt="2025-03-24T13:16:50.471" v="101" actId="1076"/>
          <ac:spMkLst>
            <pc:docMk/>
            <pc:sldMk cId="1904629824" sldId="778"/>
            <ac:spMk id="2" creationId="{C2CE894A-D5D1-5289-F0A6-375D2811ECC4}"/>
          </ac:spMkLst>
        </pc:spChg>
        <pc:spChg chg="mod">
          <ac:chgData name="Gurubalan Annadurai" userId="ba1104b9-601c-475b-a8fa-2a4d489ed0da" providerId="ADAL" clId="{63D12B84-9FC9-4247-946C-4B0B9A52B0FB}" dt="2025-03-24T13:16:50.471" v="101" actId="1076"/>
          <ac:spMkLst>
            <pc:docMk/>
            <pc:sldMk cId="1904629824" sldId="778"/>
            <ac:spMk id="3" creationId="{317FDE18-EAB0-EB27-A571-DFED4DB0AC77}"/>
          </ac:spMkLst>
        </pc:spChg>
        <pc:spChg chg="mod">
          <ac:chgData name="Gurubalan Annadurai" userId="ba1104b9-601c-475b-a8fa-2a4d489ed0da" providerId="ADAL" clId="{63D12B84-9FC9-4247-946C-4B0B9A52B0FB}" dt="2025-03-24T13:16:50.471" v="101" actId="1076"/>
          <ac:spMkLst>
            <pc:docMk/>
            <pc:sldMk cId="1904629824" sldId="778"/>
            <ac:spMk id="5" creationId="{C5E22889-4A07-4193-B095-39027E0E2EC6}"/>
          </ac:spMkLst>
        </pc:spChg>
        <pc:spChg chg="mod">
          <ac:chgData name="Gurubalan Annadurai" userId="ba1104b9-601c-475b-a8fa-2a4d489ed0da" providerId="ADAL" clId="{63D12B84-9FC9-4247-946C-4B0B9A52B0FB}" dt="2025-03-24T13:16:50.471" v="101" actId="1076"/>
          <ac:spMkLst>
            <pc:docMk/>
            <pc:sldMk cId="1904629824" sldId="778"/>
            <ac:spMk id="7" creationId="{04EACD17-27BA-431B-9744-436BFCF0BA55}"/>
          </ac:spMkLst>
        </pc:spChg>
        <pc:picChg chg="mod">
          <ac:chgData name="Gurubalan Annadurai" userId="ba1104b9-601c-475b-a8fa-2a4d489ed0da" providerId="ADAL" clId="{63D12B84-9FC9-4247-946C-4B0B9A52B0FB}" dt="2025-03-24T13:16:50.471" v="101" actId="1076"/>
          <ac:picMkLst>
            <pc:docMk/>
            <pc:sldMk cId="1904629824" sldId="778"/>
            <ac:picMk id="4" creationId="{8D50CC50-F0E2-FEDA-FE53-F206531ED8D3}"/>
          </ac:picMkLst>
        </pc:picChg>
      </pc:sldChg>
      <pc:sldChg chg="modSp add del modTransition">
        <pc:chgData name="Gurubalan Annadurai" userId="ba1104b9-601c-475b-a8fa-2a4d489ed0da" providerId="ADAL" clId="{63D12B84-9FC9-4247-946C-4B0B9A52B0FB}" dt="2025-03-26T12:05:05.590" v="210" actId="2696"/>
        <pc:sldMkLst>
          <pc:docMk/>
          <pc:sldMk cId="3456413589" sldId="779"/>
        </pc:sldMkLst>
        <pc:spChg chg="mod">
          <ac:chgData name="Gurubalan Annadurai" userId="ba1104b9-601c-475b-a8fa-2a4d489ed0da" providerId="ADAL" clId="{63D12B84-9FC9-4247-946C-4B0B9A52B0FB}" dt="2025-03-24T13:16:59.216" v="102" actId="1076"/>
          <ac:spMkLst>
            <pc:docMk/>
            <pc:sldMk cId="3456413589" sldId="779"/>
            <ac:spMk id="2" creationId="{C2CE894A-D5D1-5289-F0A6-375D2811ECC4}"/>
          </ac:spMkLst>
        </pc:spChg>
        <pc:spChg chg="mod">
          <ac:chgData name="Gurubalan Annadurai" userId="ba1104b9-601c-475b-a8fa-2a4d489ed0da" providerId="ADAL" clId="{63D12B84-9FC9-4247-946C-4B0B9A52B0FB}" dt="2025-03-24T13:16:59.216" v="102" actId="1076"/>
          <ac:spMkLst>
            <pc:docMk/>
            <pc:sldMk cId="3456413589" sldId="779"/>
            <ac:spMk id="3" creationId="{317FDE18-EAB0-EB27-A571-DFED4DB0AC77}"/>
          </ac:spMkLst>
        </pc:spChg>
        <pc:spChg chg="mod">
          <ac:chgData name="Gurubalan Annadurai" userId="ba1104b9-601c-475b-a8fa-2a4d489ed0da" providerId="ADAL" clId="{63D12B84-9FC9-4247-946C-4B0B9A52B0FB}" dt="2025-03-24T13:16:59.216" v="102" actId="1076"/>
          <ac:spMkLst>
            <pc:docMk/>
            <pc:sldMk cId="3456413589" sldId="779"/>
            <ac:spMk id="4" creationId="{81209295-BF6E-8A72-C069-831FE5A9B8A0}"/>
          </ac:spMkLst>
        </pc:spChg>
        <pc:spChg chg="mod">
          <ac:chgData name="Gurubalan Annadurai" userId="ba1104b9-601c-475b-a8fa-2a4d489ed0da" providerId="ADAL" clId="{63D12B84-9FC9-4247-946C-4B0B9A52B0FB}" dt="2025-03-24T13:16:59.216" v="102" actId="1076"/>
          <ac:spMkLst>
            <pc:docMk/>
            <pc:sldMk cId="3456413589" sldId="779"/>
            <ac:spMk id="7" creationId="{7218042C-A268-4D19-ABCB-36790D3037C8}"/>
          </ac:spMkLst>
        </pc:spChg>
        <pc:picChg chg="mod">
          <ac:chgData name="Gurubalan Annadurai" userId="ba1104b9-601c-475b-a8fa-2a4d489ed0da" providerId="ADAL" clId="{63D12B84-9FC9-4247-946C-4B0B9A52B0FB}" dt="2025-03-24T13:16:59.216" v="102" actId="1076"/>
          <ac:picMkLst>
            <pc:docMk/>
            <pc:sldMk cId="3456413589" sldId="779"/>
            <ac:picMk id="5" creationId="{C7475231-833D-F7C5-A313-D76C64B89A35}"/>
          </ac:picMkLst>
        </pc:picChg>
      </pc:sldChg>
      <pc:sldChg chg="addSp delSp modSp add del modTransition">
        <pc:chgData name="Gurubalan Annadurai" userId="ba1104b9-601c-475b-a8fa-2a4d489ed0da" providerId="ADAL" clId="{63D12B84-9FC9-4247-946C-4B0B9A52B0FB}" dt="2025-03-26T12:05:05.609" v="211" actId="2696"/>
        <pc:sldMkLst>
          <pc:docMk/>
          <pc:sldMk cId="2537943326" sldId="782"/>
        </pc:sldMkLst>
        <pc:spChg chg="add del mod">
          <ac:chgData name="Gurubalan Annadurai" userId="ba1104b9-601c-475b-a8fa-2a4d489ed0da" providerId="ADAL" clId="{63D12B84-9FC9-4247-946C-4B0B9A52B0FB}" dt="2025-03-24T13:17:24.911" v="109" actId="1076"/>
          <ac:spMkLst>
            <pc:docMk/>
            <pc:sldMk cId="2537943326" sldId="782"/>
            <ac:spMk id="2" creationId="{C2CE894A-D5D1-5289-F0A6-375D2811ECC4}"/>
          </ac:spMkLst>
        </pc:spChg>
        <pc:spChg chg="add del mod">
          <ac:chgData name="Gurubalan Annadurai" userId="ba1104b9-601c-475b-a8fa-2a4d489ed0da" providerId="ADAL" clId="{63D12B84-9FC9-4247-946C-4B0B9A52B0FB}" dt="2025-03-24T13:17:12.627" v="106" actId="478"/>
          <ac:spMkLst>
            <pc:docMk/>
            <pc:sldMk cId="2537943326" sldId="782"/>
            <ac:spMk id="4" creationId="{81209295-BF6E-8A72-C069-831FE5A9B8A0}"/>
          </ac:spMkLst>
        </pc:spChg>
        <pc:spChg chg="add del mod">
          <ac:chgData name="Gurubalan Annadurai" userId="ba1104b9-601c-475b-a8fa-2a4d489ed0da" providerId="ADAL" clId="{63D12B84-9FC9-4247-946C-4B0B9A52B0FB}" dt="2025-03-24T13:17:10.164" v="105" actId="478"/>
          <ac:spMkLst>
            <pc:docMk/>
            <pc:sldMk cId="2537943326" sldId="782"/>
            <ac:spMk id="6" creationId="{842A81DB-E2A1-4F16-B344-8BF7EC4335F6}"/>
          </ac:spMkLst>
        </pc:spChg>
        <pc:picChg chg="add del mod">
          <ac:chgData name="Gurubalan Annadurai" userId="ba1104b9-601c-475b-a8fa-2a4d489ed0da" providerId="ADAL" clId="{63D12B84-9FC9-4247-946C-4B0B9A52B0FB}" dt="2025-03-24T13:17:21.775" v="108" actId="1076"/>
          <ac:picMkLst>
            <pc:docMk/>
            <pc:sldMk cId="2537943326" sldId="782"/>
            <ac:picMk id="1026" creationId="{1A83A99E-FB04-42DF-8EC7-1F1E97AD58B4}"/>
          </ac:picMkLst>
        </pc:picChg>
      </pc:sldChg>
      <pc:sldChg chg="modSp add del modTransition">
        <pc:chgData name="Gurubalan Annadurai" userId="ba1104b9-601c-475b-a8fa-2a4d489ed0da" providerId="ADAL" clId="{63D12B84-9FC9-4247-946C-4B0B9A52B0FB}" dt="2025-03-26T12:05:05.665" v="215" actId="2696"/>
        <pc:sldMkLst>
          <pc:docMk/>
          <pc:sldMk cId="73669370" sldId="783"/>
        </pc:sldMkLst>
        <pc:spChg chg="mod">
          <ac:chgData name="Gurubalan Annadurai" userId="ba1104b9-601c-475b-a8fa-2a4d489ed0da" providerId="ADAL" clId="{63D12B84-9FC9-4247-946C-4B0B9A52B0FB}" dt="2025-03-24T13:18:12.231" v="119" actId="1076"/>
          <ac:spMkLst>
            <pc:docMk/>
            <pc:sldMk cId="73669370" sldId="783"/>
            <ac:spMk id="5" creationId="{44500D4C-58B2-47A2-8F0C-83D30D7C3362}"/>
          </ac:spMkLst>
        </pc:spChg>
        <pc:picChg chg="mod">
          <ac:chgData name="Gurubalan Annadurai" userId="ba1104b9-601c-475b-a8fa-2a4d489ed0da" providerId="ADAL" clId="{63D12B84-9FC9-4247-946C-4B0B9A52B0FB}" dt="2025-03-24T13:18:12.231" v="119" actId="1076"/>
          <ac:picMkLst>
            <pc:docMk/>
            <pc:sldMk cId="73669370" sldId="783"/>
            <ac:picMk id="2050" creationId="{863C5B9A-8A83-4558-87F8-B359CEA844E8}"/>
          </ac:picMkLst>
        </pc:picChg>
      </pc:sldChg>
      <pc:sldChg chg="modSp add del modTransition">
        <pc:chgData name="Gurubalan Annadurai" userId="ba1104b9-601c-475b-a8fa-2a4d489ed0da" providerId="ADAL" clId="{63D12B84-9FC9-4247-946C-4B0B9A52B0FB}" dt="2025-03-26T12:05:05.770" v="225" actId="2696"/>
        <pc:sldMkLst>
          <pc:docMk/>
          <pc:sldMk cId="1148121269" sldId="784"/>
        </pc:sldMkLst>
        <pc:spChg chg="mod">
          <ac:chgData name="Gurubalan Annadurai" userId="ba1104b9-601c-475b-a8fa-2a4d489ed0da" providerId="ADAL" clId="{63D12B84-9FC9-4247-946C-4B0B9A52B0FB}" dt="2025-03-24T13:20:23.822" v="142" actId="1076"/>
          <ac:spMkLst>
            <pc:docMk/>
            <pc:sldMk cId="1148121269" sldId="784"/>
            <ac:spMk id="2" creationId="{D1DC20FA-1DA1-4329-A8B7-D5B382AC09FF}"/>
          </ac:spMkLst>
        </pc:spChg>
        <pc:picChg chg="mod">
          <ac:chgData name="Gurubalan Annadurai" userId="ba1104b9-601c-475b-a8fa-2a4d489ed0da" providerId="ADAL" clId="{63D12B84-9FC9-4247-946C-4B0B9A52B0FB}" dt="2025-03-24T13:20:21.664" v="141" actId="14100"/>
          <ac:picMkLst>
            <pc:docMk/>
            <pc:sldMk cId="1148121269" sldId="784"/>
            <ac:picMk id="5" creationId="{773AFA56-7C11-4965-BAE0-10FEFF7080BD}"/>
          </ac:picMkLst>
        </pc:picChg>
      </pc:sldChg>
    </pc:docChg>
  </pc:docChgLst>
  <pc:docChgLst>
    <pc:chgData name="Gurubalan Annadurai" userId="ba1104b9-601c-475b-a8fa-2a4d489ed0da" providerId="ADAL" clId="{68A19BB0-9ECE-4111-BEF7-EDBF257E30BD}"/>
    <pc:docChg chg="modSld sldOrd">
      <pc:chgData name="Gurubalan Annadurai" userId="ba1104b9-601c-475b-a8fa-2a4d489ed0da" providerId="ADAL" clId="{68A19BB0-9ECE-4111-BEF7-EDBF257E30BD}" dt="2025-03-24T05:40:42.154" v="0"/>
      <pc:docMkLst>
        <pc:docMk/>
      </pc:docMkLst>
    </pc:docChg>
  </pc:docChgLst>
  <pc:docChgLst>
    <pc:chgData name="Guest User" userId="S::urn:spo:anon#9857745ecfcfb606348b8163c3808cb990088b6353b26edd53616a42cf2f342b::" providerId="AD" clId="Web-{289A0E81-EA08-8DAF-290B-D26E80E09B94}"/>
    <pc:docChg chg="modSld">
      <pc:chgData name="Guest User" userId="S::urn:spo:anon#9857745ecfcfb606348b8163c3808cb990088b6353b26edd53616a42cf2f342b::" providerId="AD" clId="Web-{289A0E81-EA08-8DAF-290B-D26E80E09B94}" dt="2025-04-26T13:03:15.635" v="1" actId="1076"/>
      <pc:docMkLst>
        <pc:docMk/>
      </pc:docMkLst>
      <pc:sldChg chg="modSp">
        <pc:chgData name="Guest User" userId="S::urn:spo:anon#9857745ecfcfb606348b8163c3808cb990088b6353b26edd53616a42cf2f342b::" providerId="AD" clId="Web-{289A0E81-EA08-8DAF-290B-D26E80E09B94}" dt="2025-04-26T13:03:15.635" v="1" actId="1076"/>
        <pc:sldMkLst>
          <pc:docMk/>
          <pc:sldMk cId="0" sldId="264"/>
        </pc:sldMkLst>
        <pc:picChg chg="mod">
          <ac:chgData name="Guest User" userId="S::urn:spo:anon#9857745ecfcfb606348b8163c3808cb990088b6353b26edd53616a42cf2f342b::" providerId="AD" clId="Web-{289A0E81-EA08-8DAF-290B-D26E80E09B94}" dt="2025-04-26T13:03:15.635" v="1" actId="1076"/>
          <ac:picMkLst>
            <pc:docMk/>
            <pc:sldMk cId="0" sldId="264"/>
            <ac:picMk id="165" creationId="{00000000-0000-0000-0000-000000000000}"/>
          </ac:picMkLst>
        </pc:picChg>
      </pc:sldChg>
    </pc:docChg>
  </pc:docChgLst>
  <pc:docChgLst>
    <pc:chgData name="Gurubalan Annadurai" userId="ba1104b9-601c-475b-a8fa-2a4d489ed0da" providerId="ADAL" clId="{EF280EB0-F8A8-440A-AC79-1B18C807EF40}"/>
    <pc:docChg chg="undo custSel addSld delSld modSld sldOrd">
      <pc:chgData name="Gurubalan Annadurai" userId="ba1104b9-601c-475b-a8fa-2a4d489ed0da" providerId="ADAL" clId="{EF280EB0-F8A8-440A-AC79-1B18C807EF40}" dt="2025-03-23T13:27:10.516" v="282"/>
      <pc:docMkLst>
        <pc:docMk/>
      </pc:docMkLst>
      <pc:sldChg chg="modSp add modTransition">
        <pc:chgData name="Gurubalan Annadurai" userId="ba1104b9-601c-475b-a8fa-2a4d489ed0da" providerId="ADAL" clId="{EF280EB0-F8A8-440A-AC79-1B18C807EF40}" dt="2025-03-23T13:13:23.027" v="50" actId="1076"/>
        <pc:sldMkLst>
          <pc:docMk/>
          <pc:sldMk cId="4165708959" sldId="287"/>
        </pc:sldMkLst>
        <pc:picChg chg="mod">
          <ac:chgData name="Gurubalan Annadurai" userId="ba1104b9-601c-475b-a8fa-2a4d489ed0da" providerId="ADAL" clId="{EF280EB0-F8A8-440A-AC79-1B18C807EF40}" dt="2025-03-23T13:13:23.027" v="50" actId="1076"/>
          <ac:picMkLst>
            <pc:docMk/>
            <pc:sldMk cId="4165708959" sldId="287"/>
            <ac:picMk id="6" creationId="{F09DA1FC-566E-4038-ABFE-80D5A08176B9}"/>
          </ac:picMkLst>
        </pc:picChg>
        <pc:picChg chg="mod">
          <ac:chgData name="Gurubalan Annadurai" userId="ba1104b9-601c-475b-a8fa-2a4d489ed0da" providerId="ADAL" clId="{EF280EB0-F8A8-440A-AC79-1B18C807EF40}" dt="2025-03-23T13:13:15.723" v="46" actId="1076"/>
          <ac:picMkLst>
            <pc:docMk/>
            <pc:sldMk cId="4165708959" sldId="287"/>
            <ac:picMk id="2050" creationId="{145D2337-F375-4646-A05B-2846CDBA067B}"/>
          </ac:picMkLst>
        </pc:picChg>
      </pc:sldChg>
      <pc:sldChg chg="modSp add modTransition">
        <pc:chgData name="Gurubalan Annadurai" userId="ba1104b9-601c-475b-a8fa-2a4d489ed0da" providerId="ADAL" clId="{EF280EB0-F8A8-440A-AC79-1B18C807EF40}" dt="2025-03-23T13:13:38.476" v="54" actId="1076"/>
        <pc:sldMkLst>
          <pc:docMk/>
          <pc:sldMk cId="731782710" sldId="597"/>
        </pc:sldMkLst>
        <pc:picChg chg="mod">
          <ac:chgData name="Gurubalan Annadurai" userId="ba1104b9-601c-475b-a8fa-2a4d489ed0da" providerId="ADAL" clId="{EF280EB0-F8A8-440A-AC79-1B18C807EF40}" dt="2025-03-23T13:13:38.476" v="54" actId="1076"/>
          <ac:picMkLst>
            <pc:docMk/>
            <pc:sldMk cId="731782710" sldId="597"/>
            <ac:picMk id="6" creationId="{E318D64A-60B3-4598-A219-FBBEDA0AAA99}"/>
          </ac:picMkLst>
        </pc:picChg>
      </pc:sldChg>
      <pc:sldChg chg="modSp add modTransition">
        <pc:chgData name="Gurubalan Annadurai" userId="ba1104b9-601c-475b-a8fa-2a4d489ed0da" providerId="ADAL" clId="{EF280EB0-F8A8-440A-AC79-1B18C807EF40}" dt="2025-03-23T13:13:42.354" v="55" actId="1076"/>
        <pc:sldMkLst>
          <pc:docMk/>
          <pc:sldMk cId="1670401964" sldId="598"/>
        </pc:sldMkLst>
        <pc:picChg chg="mod">
          <ac:chgData name="Gurubalan Annadurai" userId="ba1104b9-601c-475b-a8fa-2a4d489ed0da" providerId="ADAL" clId="{EF280EB0-F8A8-440A-AC79-1B18C807EF40}" dt="2025-03-23T13:13:42.354" v="55" actId="1076"/>
          <ac:picMkLst>
            <pc:docMk/>
            <pc:sldMk cId="1670401964" sldId="598"/>
            <ac:picMk id="3074" creationId="{A77D116A-C316-4C11-A953-7DCD2151EA9D}"/>
          </ac:picMkLst>
        </pc:picChg>
      </pc:sldChg>
      <pc:sldChg chg="addSp delSp modSp add modTransition">
        <pc:chgData name="Gurubalan Annadurai" userId="ba1104b9-601c-475b-a8fa-2a4d489ed0da" providerId="ADAL" clId="{EF280EB0-F8A8-440A-AC79-1B18C807EF40}" dt="2025-03-23T13:26:31.673" v="274" actId="1076"/>
        <pc:sldMkLst>
          <pc:docMk/>
          <pc:sldMk cId="3680840173" sldId="613"/>
        </pc:sldMkLst>
        <pc:spChg chg="add del">
          <ac:chgData name="Gurubalan Annadurai" userId="ba1104b9-601c-475b-a8fa-2a4d489ed0da" providerId="ADAL" clId="{EF280EB0-F8A8-440A-AC79-1B18C807EF40}" dt="2025-03-23T13:26:28.732" v="273" actId="478"/>
          <ac:spMkLst>
            <pc:docMk/>
            <pc:sldMk cId="3680840173" sldId="613"/>
            <ac:spMk id="8" creationId="{B2E60313-B0AF-4386-A40D-BE78D7836519}"/>
          </ac:spMkLst>
        </pc:spChg>
        <pc:spChg chg="del">
          <ac:chgData name="Gurubalan Annadurai" userId="ba1104b9-601c-475b-a8fa-2a4d489ed0da" providerId="ADAL" clId="{EF280EB0-F8A8-440A-AC79-1B18C807EF40}" dt="2025-03-23T13:26:08.018" v="266"/>
          <ac:spMkLst>
            <pc:docMk/>
            <pc:sldMk cId="3680840173" sldId="613"/>
            <ac:spMk id="10" creationId="{34A01342-6046-4BC3-9DBA-53FA43AB82D7}"/>
          </ac:spMkLst>
        </pc:spChg>
        <pc:picChg chg="mod">
          <ac:chgData name="Gurubalan Annadurai" userId="ba1104b9-601c-475b-a8fa-2a4d489ed0da" providerId="ADAL" clId="{EF280EB0-F8A8-440A-AC79-1B18C807EF40}" dt="2025-03-23T13:26:31.673" v="274" actId="1076"/>
          <ac:picMkLst>
            <pc:docMk/>
            <pc:sldMk cId="3680840173" sldId="613"/>
            <ac:picMk id="6" creationId="{0F6F91BD-5320-48DF-9D32-F5843B597D31}"/>
          </ac:picMkLst>
        </pc:picChg>
        <pc:picChg chg="add del">
          <ac:chgData name="Gurubalan Annadurai" userId="ba1104b9-601c-475b-a8fa-2a4d489ed0da" providerId="ADAL" clId="{EF280EB0-F8A8-440A-AC79-1B18C807EF40}" dt="2025-03-23T13:26:28.732" v="273" actId="478"/>
          <ac:picMkLst>
            <pc:docMk/>
            <pc:sldMk cId="3680840173" sldId="613"/>
            <ac:picMk id="7" creationId="{E5FA7D01-576D-46A6-A1AD-2E7BD6531261}"/>
          </ac:picMkLst>
        </pc:picChg>
        <pc:picChg chg="add del">
          <ac:chgData name="Gurubalan Annadurai" userId="ba1104b9-601c-475b-a8fa-2a4d489ed0da" providerId="ADAL" clId="{EF280EB0-F8A8-440A-AC79-1B18C807EF40}" dt="2025-03-23T13:26:08.018" v="266"/>
          <ac:picMkLst>
            <pc:docMk/>
            <pc:sldMk cId="3680840173" sldId="613"/>
            <ac:picMk id="9" creationId="{F437D1C0-9017-40B1-9F08-4F8FCEA754CE}"/>
          </ac:picMkLst>
        </pc:picChg>
      </pc:sldChg>
      <pc:sldChg chg="addSp delSp modSp add">
        <pc:chgData name="Gurubalan Annadurai" userId="ba1104b9-601c-475b-a8fa-2a4d489ed0da" providerId="ADAL" clId="{EF280EB0-F8A8-440A-AC79-1B18C807EF40}" dt="2025-03-23T13:26:56.110" v="279" actId="20577"/>
        <pc:sldMkLst>
          <pc:docMk/>
          <pc:sldMk cId="3993864304" sldId="622"/>
        </pc:sldMkLst>
        <pc:spChg chg="mod">
          <ac:chgData name="Gurubalan Annadurai" userId="ba1104b9-601c-475b-a8fa-2a4d489ed0da" providerId="ADAL" clId="{EF280EB0-F8A8-440A-AC79-1B18C807EF40}" dt="2025-03-23T13:26:56.110" v="279" actId="20577"/>
          <ac:spMkLst>
            <pc:docMk/>
            <pc:sldMk cId="3993864304" sldId="622"/>
            <ac:spMk id="2" creationId="{B55678DE-2CFC-4039-AB82-389BAC96ADED}"/>
          </ac:spMkLst>
        </pc:spChg>
        <pc:spChg chg="del">
          <ac:chgData name="Gurubalan Annadurai" userId="ba1104b9-601c-475b-a8fa-2a4d489ed0da" providerId="ADAL" clId="{EF280EB0-F8A8-440A-AC79-1B18C807EF40}" dt="2025-03-23T13:22:37.326" v="99" actId="478"/>
          <ac:spMkLst>
            <pc:docMk/>
            <pc:sldMk cId="3993864304" sldId="622"/>
            <ac:spMk id="3" creationId="{CF9CF7F5-C8D3-4514-910C-B7538B31FDAE}"/>
          </ac:spMkLst>
        </pc:spChg>
        <pc:spChg chg="add mod">
          <ac:chgData name="Gurubalan Annadurai" userId="ba1104b9-601c-475b-a8fa-2a4d489ed0da" providerId="ADAL" clId="{EF280EB0-F8A8-440A-AC79-1B18C807EF40}" dt="2025-03-23T13:25:00.819" v="246" actId="14100"/>
          <ac:spMkLst>
            <pc:docMk/>
            <pc:sldMk cId="3993864304" sldId="622"/>
            <ac:spMk id="7" creationId="{11E39D3D-62D5-4505-8E05-0C554091C36F}"/>
          </ac:spMkLst>
        </pc:spChg>
        <pc:spChg chg="add mod">
          <ac:chgData name="Gurubalan Annadurai" userId="ba1104b9-601c-475b-a8fa-2a4d489ed0da" providerId="ADAL" clId="{EF280EB0-F8A8-440A-AC79-1B18C807EF40}" dt="2025-03-23T13:25:06.618" v="248" actId="1076"/>
          <ac:spMkLst>
            <pc:docMk/>
            <pc:sldMk cId="3993864304" sldId="622"/>
            <ac:spMk id="9" creationId="{1AA70536-6A64-4505-A45A-967035DD3E95}"/>
          </ac:spMkLst>
        </pc:spChg>
        <pc:spChg chg="add mod">
          <ac:chgData name="Gurubalan Annadurai" userId="ba1104b9-601c-475b-a8fa-2a4d489ed0da" providerId="ADAL" clId="{EF280EB0-F8A8-440A-AC79-1B18C807EF40}" dt="2025-03-23T13:25:24.137" v="253" actId="1076"/>
          <ac:spMkLst>
            <pc:docMk/>
            <pc:sldMk cId="3993864304" sldId="622"/>
            <ac:spMk id="11" creationId="{72E3B991-A2F5-4067-AFE3-9D1D95BACA3A}"/>
          </ac:spMkLst>
        </pc:spChg>
        <pc:picChg chg="add mod">
          <ac:chgData name="Gurubalan Annadurai" userId="ba1104b9-601c-475b-a8fa-2a4d489ed0da" providerId="ADAL" clId="{EF280EB0-F8A8-440A-AC79-1B18C807EF40}" dt="2025-03-23T13:24:56.666" v="244" actId="1076"/>
          <ac:picMkLst>
            <pc:docMk/>
            <pc:sldMk cId="3993864304" sldId="622"/>
            <ac:picMk id="6" creationId="{3FBF98A3-8118-4D1B-95C9-E1E3C6F7BAF7}"/>
          </ac:picMkLst>
        </pc:picChg>
        <pc:picChg chg="add mod">
          <ac:chgData name="Gurubalan Annadurai" userId="ba1104b9-601c-475b-a8fa-2a4d489ed0da" providerId="ADAL" clId="{EF280EB0-F8A8-440A-AC79-1B18C807EF40}" dt="2025-03-23T13:24:58.369" v="245" actId="1076"/>
          <ac:picMkLst>
            <pc:docMk/>
            <pc:sldMk cId="3993864304" sldId="622"/>
            <ac:picMk id="8" creationId="{3572DBC3-F673-422B-886C-50ED8531E0C3}"/>
          </ac:picMkLst>
        </pc:picChg>
        <pc:picChg chg="add mod">
          <ac:chgData name="Gurubalan Annadurai" userId="ba1104b9-601c-475b-a8fa-2a4d489ed0da" providerId="ADAL" clId="{EF280EB0-F8A8-440A-AC79-1B18C807EF40}" dt="2025-03-23T13:25:31.186" v="257" actId="1076"/>
          <ac:picMkLst>
            <pc:docMk/>
            <pc:sldMk cId="3993864304" sldId="622"/>
            <ac:picMk id="10" creationId="{0788F982-EEAA-4113-9A36-95FA0D195CFD}"/>
          </ac:picMkLst>
        </pc:picChg>
      </pc:sldChg>
      <pc:sldChg chg="modSp add modTransition">
        <pc:chgData name="Gurubalan Annadurai" userId="ba1104b9-601c-475b-a8fa-2a4d489ed0da" providerId="ADAL" clId="{EF280EB0-F8A8-440A-AC79-1B18C807EF40}" dt="2025-03-23T13:13:10.563" v="45" actId="1076"/>
        <pc:sldMkLst>
          <pc:docMk/>
          <pc:sldMk cId="3181586019" sldId="629"/>
        </pc:sldMkLst>
        <pc:picChg chg="mod">
          <ac:chgData name="Gurubalan Annadurai" userId="ba1104b9-601c-475b-a8fa-2a4d489ed0da" providerId="ADAL" clId="{EF280EB0-F8A8-440A-AC79-1B18C807EF40}" dt="2025-03-23T13:13:10.563" v="45" actId="1076"/>
          <ac:picMkLst>
            <pc:docMk/>
            <pc:sldMk cId="3181586019" sldId="629"/>
            <ac:picMk id="6" creationId="{53685EF9-8C8D-D303-31ED-450A598EDC88}"/>
          </ac:picMkLst>
        </pc:picChg>
      </pc:sldChg>
      <pc:sldChg chg="modSp add modTransition">
        <pc:chgData name="Gurubalan Annadurai" userId="ba1104b9-601c-475b-a8fa-2a4d489ed0da" providerId="ADAL" clId="{EF280EB0-F8A8-440A-AC79-1B18C807EF40}" dt="2025-03-23T13:13:33.051" v="52" actId="1076"/>
        <pc:sldMkLst>
          <pc:docMk/>
          <pc:sldMk cId="1176493402" sldId="630"/>
        </pc:sldMkLst>
        <pc:spChg chg="mod">
          <ac:chgData name="Gurubalan Annadurai" userId="ba1104b9-601c-475b-a8fa-2a4d489ed0da" providerId="ADAL" clId="{EF280EB0-F8A8-440A-AC79-1B18C807EF40}" dt="2025-03-23T13:13:33.051" v="52" actId="1076"/>
          <ac:spMkLst>
            <pc:docMk/>
            <pc:sldMk cId="1176493402" sldId="630"/>
            <ac:spMk id="8" creationId="{70D0853C-95C6-494D-BA7E-8F9F4D15FF38}"/>
          </ac:spMkLst>
        </pc:spChg>
        <pc:picChg chg="mod">
          <ac:chgData name="Gurubalan Annadurai" userId="ba1104b9-601c-475b-a8fa-2a4d489ed0da" providerId="ADAL" clId="{EF280EB0-F8A8-440A-AC79-1B18C807EF40}" dt="2025-03-23T13:13:30.555" v="51" actId="1076"/>
          <ac:picMkLst>
            <pc:docMk/>
            <pc:sldMk cId="1176493402" sldId="630"/>
            <ac:picMk id="7" creationId="{2D9EBBBD-9836-4E22-F9F2-EDE20DA61040}"/>
          </ac:picMkLst>
        </pc:picChg>
      </pc:sldChg>
      <pc:sldChg chg="addSp modSp add">
        <pc:chgData name="Gurubalan Annadurai" userId="ba1104b9-601c-475b-a8fa-2a4d489ed0da" providerId="ADAL" clId="{EF280EB0-F8A8-440A-AC79-1B18C807EF40}" dt="2025-03-23T13:16:49.138" v="63" actId="1076"/>
        <pc:sldMkLst>
          <pc:docMk/>
          <pc:sldMk cId="1700011402" sldId="631"/>
        </pc:sldMkLst>
        <pc:spChg chg="mod">
          <ac:chgData name="Gurubalan Annadurai" userId="ba1104b9-601c-475b-a8fa-2a4d489ed0da" providerId="ADAL" clId="{EF280EB0-F8A8-440A-AC79-1B18C807EF40}" dt="2025-03-23T13:16:43.245" v="62"/>
          <ac:spMkLst>
            <pc:docMk/>
            <pc:sldMk cId="1700011402" sldId="631"/>
            <ac:spMk id="2" creationId="{99A9B4EF-72D9-49B7-B98E-C41BBFD5939D}"/>
          </ac:spMkLst>
        </pc:spChg>
        <pc:spChg chg="mod">
          <ac:chgData name="Gurubalan Annadurai" userId="ba1104b9-601c-475b-a8fa-2a4d489ed0da" providerId="ADAL" clId="{EF280EB0-F8A8-440A-AC79-1B18C807EF40}" dt="2025-03-23T13:16:49.138" v="63" actId="1076"/>
          <ac:spMkLst>
            <pc:docMk/>
            <pc:sldMk cId="1700011402" sldId="631"/>
            <ac:spMk id="3" creationId="{D7C9B49A-21F0-45CE-9465-C55EF8EB0138}"/>
          </ac:spMkLst>
        </pc:spChg>
        <pc:picChg chg="add">
          <ac:chgData name="Gurubalan Annadurai" userId="ba1104b9-601c-475b-a8fa-2a4d489ed0da" providerId="ADAL" clId="{EF280EB0-F8A8-440A-AC79-1B18C807EF40}" dt="2025-03-23T13:16:15.231" v="57"/>
          <ac:picMkLst>
            <pc:docMk/>
            <pc:sldMk cId="1700011402" sldId="631"/>
            <ac:picMk id="6" creationId="{B26EE440-A393-4615-9CC8-CCA4F4A50C7E}"/>
          </ac:picMkLst>
        </pc:picChg>
      </pc:sldChg>
      <pc:sldChg chg="addSp delSp modSp add">
        <pc:chgData name="Gurubalan Annadurai" userId="ba1104b9-601c-475b-a8fa-2a4d489ed0da" providerId="ADAL" clId="{EF280EB0-F8A8-440A-AC79-1B18C807EF40}" dt="2025-03-23T13:27:10.516" v="282"/>
        <pc:sldMkLst>
          <pc:docMk/>
          <pc:sldMk cId="4093661341" sldId="632"/>
        </pc:sldMkLst>
        <pc:spChg chg="mod">
          <ac:chgData name="Gurubalan Annadurai" userId="ba1104b9-601c-475b-a8fa-2a4d489ed0da" providerId="ADAL" clId="{EF280EB0-F8A8-440A-AC79-1B18C807EF40}" dt="2025-03-23T13:26:43.689" v="275"/>
          <ac:spMkLst>
            <pc:docMk/>
            <pc:sldMk cId="4093661341" sldId="632"/>
            <ac:spMk id="2" creationId="{3917EDC6-FF32-4FD2-89DF-55994B633710}"/>
          </ac:spMkLst>
        </pc:spChg>
        <pc:spChg chg="mod">
          <ac:chgData name="Gurubalan Annadurai" userId="ba1104b9-601c-475b-a8fa-2a4d489ed0da" providerId="ADAL" clId="{EF280EB0-F8A8-440A-AC79-1B18C807EF40}" dt="2025-03-23T13:27:10.516" v="282"/>
          <ac:spMkLst>
            <pc:docMk/>
            <pc:sldMk cId="4093661341" sldId="632"/>
            <ac:spMk id="3" creationId="{0ACF0772-6944-4E8F-8B10-94CA0849ABA6}"/>
          </ac:spMkLst>
        </pc:spChg>
        <pc:spChg chg="add del">
          <ac:chgData name="Gurubalan Annadurai" userId="ba1104b9-601c-475b-a8fa-2a4d489ed0da" providerId="ADAL" clId="{EF280EB0-F8A8-440A-AC79-1B18C807EF40}" dt="2025-03-23T13:27:09.281" v="281"/>
          <ac:spMkLst>
            <pc:docMk/>
            <pc:sldMk cId="4093661341" sldId="632"/>
            <ac:spMk id="6" creationId="{1D508337-B124-40EC-952C-FFAE0EB549F6}"/>
          </ac:spMkLst>
        </pc:spChg>
      </pc:sldChg>
      <pc:sldChg chg="addSp delSp modSp add modTransition">
        <pc:chgData name="Gurubalan Annadurai" userId="ba1104b9-601c-475b-a8fa-2a4d489ed0da" providerId="ADAL" clId="{EF280EB0-F8A8-440A-AC79-1B18C807EF40}" dt="2025-03-23T13:26:23.753" v="272" actId="1076"/>
        <pc:sldMkLst>
          <pc:docMk/>
          <pc:sldMk cId="1925590207" sldId="633"/>
        </pc:sldMkLst>
        <pc:spChg chg="del">
          <ac:chgData name="Gurubalan Annadurai" userId="ba1104b9-601c-475b-a8fa-2a4d489ed0da" providerId="ADAL" clId="{EF280EB0-F8A8-440A-AC79-1B18C807EF40}" dt="2025-03-23T13:26:20.221" v="271" actId="478"/>
          <ac:spMkLst>
            <pc:docMk/>
            <pc:sldMk cId="1925590207" sldId="633"/>
            <ac:spMk id="4" creationId="{809B5C1C-9582-4F59-9831-9FA311D55E63}"/>
          </ac:spMkLst>
        </pc:spChg>
        <pc:spChg chg="add mod">
          <ac:chgData name="Gurubalan Annadurai" userId="ba1104b9-601c-475b-a8fa-2a4d489ed0da" providerId="ADAL" clId="{EF280EB0-F8A8-440A-AC79-1B18C807EF40}" dt="2025-03-23T13:26:23.753" v="272" actId="1076"/>
          <ac:spMkLst>
            <pc:docMk/>
            <pc:sldMk cId="1925590207" sldId="633"/>
            <ac:spMk id="8" creationId="{509F8E9C-C304-4132-A919-5181955ED283}"/>
          </ac:spMkLst>
        </pc:spChg>
        <pc:picChg chg="mod">
          <ac:chgData name="Gurubalan Annadurai" userId="ba1104b9-601c-475b-a8fa-2a4d489ed0da" providerId="ADAL" clId="{EF280EB0-F8A8-440A-AC79-1B18C807EF40}" dt="2025-03-23T13:26:12.002" v="268" actId="1076"/>
          <ac:picMkLst>
            <pc:docMk/>
            <pc:sldMk cId="1925590207" sldId="633"/>
            <ac:picMk id="6" creationId="{78FF8811-9CD1-4B5E-801D-9C20FDEA1324}"/>
          </ac:picMkLst>
        </pc:picChg>
        <pc:picChg chg="add mod">
          <ac:chgData name="Gurubalan Annadurai" userId="ba1104b9-601c-475b-a8fa-2a4d489ed0da" providerId="ADAL" clId="{EF280EB0-F8A8-440A-AC79-1B18C807EF40}" dt="2025-03-23T13:26:14.458" v="269" actId="1076"/>
          <ac:picMkLst>
            <pc:docMk/>
            <pc:sldMk cId="1925590207" sldId="633"/>
            <ac:picMk id="7" creationId="{42155AF2-4B3B-4301-9B7F-28A6C0CD8332}"/>
          </ac:picMkLst>
        </pc:picChg>
      </pc:sldChg>
    </pc:docChg>
  </pc:docChgLst>
  <pc:docChgLst>
    <pc:chgData name="Guest User" userId="S::urn:spo:anon#9857745ecfcfb606348b8163c3808cb990088b6353b26edd53616a42cf2f342b::" providerId="AD" clId="Web-{3E7C6DC4-7576-D57A-2DFF-C3719E02D071}"/>
    <pc:docChg chg="modSld">
      <pc:chgData name="Guest User" userId="S::urn:spo:anon#9857745ecfcfb606348b8163c3808cb990088b6353b26edd53616a42cf2f342b::" providerId="AD" clId="Web-{3E7C6DC4-7576-D57A-2DFF-C3719E02D071}" dt="2025-04-26T09:41:31.790" v="1" actId="1076"/>
      <pc:docMkLst>
        <pc:docMk/>
      </pc:docMkLst>
      <pc:sldChg chg="modSp">
        <pc:chgData name="Guest User" userId="S::urn:spo:anon#9857745ecfcfb606348b8163c3808cb990088b6353b26edd53616a42cf2f342b::" providerId="AD" clId="Web-{3E7C6DC4-7576-D57A-2DFF-C3719E02D071}" dt="2025-04-26T09:41:31.790" v="1" actId="1076"/>
        <pc:sldMkLst>
          <pc:docMk/>
          <pc:sldMk cId="0" sldId="265"/>
        </pc:sldMkLst>
        <pc:spChg chg="mod">
          <ac:chgData name="Guest User" userId="S::urn:spo:anon#9857745ecfcfb606348b8163c3808cb990088b6353b26edd53616a42cf2f342b::" providerId="AD" clId="Web-{3E7C6DC4-7576-D57A-2DFF-C3719E02D071}" dt="2025-04-26T09:41:31.790" v="1" actId="1076"/>
          <ac:spMkLst>
            <pc:docMk/>
            <pc:sldMk cId="0" sldId="265"/>
            <ac:spMk id="2" creationId="{7BA391B6-FFF1-4137-8F40-8BD09A46A98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4/26/2025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4/26/2025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652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D11621D-C1D2-4839-9DE9-552C3ACE53FA}" type="datetime1">
              <a:rPr lang="en-US" smtClean="0"/>
              <a:t>4/26/2025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4CB0-047C-49AE-AF62-DC7D78799A91}" type="datetime1">
              <a:rPr lang="en-US" smtClean="0"/>
              <a:t>4/26/2025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B2A180B2-EAB5-4A8E-AF40-EBE05EEC4086}" type="datetime1">
              <a:rPr lang="en-US" smtClean="0"/>
              <a:t>4/26/2025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11A1-27FC-45A2-A0DE-391F71F95A36}" type="datetime1">
              <a:rPr lang="en-US" smtClean="0"/>
              <a:t>4/26/2025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10FB3A3-DCAE-41B3-9C26-E38E386DA86C}" type="datetime1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55149-810E-4CBB-97AD-0CFE4ED68BE6}" type="datetime1">
              <a:rPr lang="en-US" smtClean="0"/>
              <a:t>4/26/2025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DDB3-9AEB-4780-86B0-CF7FBBA06FF2}" type="datetime1">
              <a:rPr lang="en-US" smtClean="0"/>
              <a:t>4/26/2025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65835-130A-492A-9A63-A8C15B18D696}" type="datetime1">
              <a:rPr lang="en-US" smtClean="0"/>
              <a:t>4/26/2025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631C-CC4F-4D21-BE4A-EF30731FE194}" type="datetime1">
              <a:rPr lang="en-US" smtClean="0"/>
              <a:t>4/26/2025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ABD2-DFE0-471E-A770-B730AD6578BD}" type="datetime1">
              <a:rPr lang="en-US" smtClean="0"/>
              <a:t>4/26/2025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09F5-F776-4822-AF39-5CD6CD2D08CD}" type="datetime1">
              <a:rPr lang="en-US" smtClean="0"/>
              <a:t>4/26/2025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8CDD9C8C-88F5-4122-8880-5BFE0C0E037B}" type="datetime1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uru.a@iitb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zeb.in/knowledge-centre/hvac-2/radiant-cooling-systems/" TargetMode="External"/><Relationship Id="rId7" Type="http://schemas.openxmlformats.org/officeDocument/2006/relationships/hyperlink" Target="https://www.sciencedirect.com/science/article/pii/S1364032116002665#f0010" TargetMode="External"/><Relationship Id="rId2" Type="http://schemas.openxmlformats.org/officeDocument/2006/relationships/hyperlink" Target="https://www.trane.com/content/dam/Trane/Commercial/global/products-systems/education-training/engineers-newsletters/airside-design/admapn020en-0406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airconditioning.org/knowledge/passive-design/shading/" TargetMode="External"/><Relationship Id="rId5" Type="http://schemas.openxmlformats.org/officeDocument/2006/relationships/hyperlink" Target="https://climate.earthathome.org/sunlight-stored-in-soil/" TargetMode="External"/><Relationship Id="rId4" Type="http://schemas.openxmlformats.org/officeDocument/2006/relationships/hyperlink" Target="https://archive.nptel.ac.in/courses/112/105/112105129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 410</a:t>
            </a:r>
            <a:br>
              <a:rPr lang="en-US"/>
            </a:br>
            <a:r>
              <a:rPr lang="en-US"/>
              <a:t>Energy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err="1"/>
              <a:t>Gurubalan</a:t>
            </a:r>
            <a:r>
              <a:rPr lang="en-US"/>
              <a:t> </a:t>
            </a:r>
            <a:r>
              <a:rPr lang="en-US" err="1"/>
              <a:t>Annadurai</a:t>
            </a:r>
            <a:endParaRPr lang="en-US"/>
          </a:p>
          <a:p>
            <a:pPr algn="r"/>
            <a:r>
              <a:rPr lang="en-US">
                <a:hlinkClick r:id="rId2"/>
              </a:rPr>
              <a:t>guru.a@iitb.ac.in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7A80B3-931E-4BE9-BFA2-423C8BAEF2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7270F-D538-4795-AEED-2014898D9C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Strategies for Space Cooling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EE0FFD-95C3-4335-A191-2FF1B257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Thermal comfort</a:t>
            </a:r>
          </a:p>
        </p:txBody>
      </p:sp>
      <p:pic>
        <p:nvPicPr>
          <p:cNvPr id="6" name="Picture 2" descr="Factors affecting human thermal comfort">
            <a:extLst>
              <a:ext uri="{FF2B5EF4-FFF2-40B4-BE49-F238E27FC236}">
                <a16:creationId xmlns:a16="http://schemas.microsoft.com/office/drawing/2014/main" id="{0F6F91BD-5320-48DF-9D32-F5843B597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106" y="1978602"/>
            <a:ext cx="4618812" cy="474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84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7EDC6-FF32-4FD2-89DF-55994B633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Purpose of HVAC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F0772-6944-4E8F-8B10-94CA0849A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200000"/>
              </a:lnSpc>
              <a:buNone/>
            </a:pPr>
            <a:r>
              <a:rPr lang="en-US" altLang="en-US" dirty="0">
                <a:solidFill>
                  <a:srgbClr val="0000CC"/>
                </a:solidFill>
              </a:rPr>
              <a:t>The purpose of comfort air conditioning is to provide an artificial environment in a given volume irrespective of ambient conditions as required for comfort and welfare of occupants by controlling dry-bulb temperature (DBT), humidity, air movement, cleanliness, noise level, etc.</a:t>
            </a:r>
          </a:p>
          <a:p>
            <a:pPr>
              <a:lnSpc>
                <a:spcPct val="200000"/>
              </a:lnSpc>
            </a:pPr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B086A-DF94-487A-A9CE-03BC91328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1216C-928C-4E7B-A476-FBFD95D3E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66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/>
              <a:t>Psychometrics</a:t>
            </a:r>
            <a:endParaRPr/>
          </a:p>
        </p:txBody>
      </p:sp>
      <p:sp>
        <p:nvSpPr>
          <p:cNvPr id="152" name="Google Shape;152;p8"/>
          <p:cNvSpPr txBox="1">
            <a:spLocks noGrp="1"/>
          </p:cNvSpPr>
          <p:nvPr>
            <p:ph type="body" idx="1"/>
          </p:nvPr>
        </p:nvSpPr>
        <p:spPr>
          <a:xfrm>
            <a:off x="313507" y="1828456"/>
            <a:ext cx="6169479" cy="398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/>
              <a:t>Moisture air – Dry air (Nitrogen, oxygen, argon, CO</a:t>
            </a:r>
            <a:r>
              <a:rPr lang="en-US" sz="1800" baseline="-25000"/>
              <a:t>2</a:t>
            </a:r>
            <a:r>
              <a:rPr lang="en-US" sz="1800"/>
              <a:t>, etc. ) + Water vapor (varies with T and P)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Dry bulb temperature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Saturated vapor pressure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Relative humidity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Specific humidity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Specific volume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Enthalpy </a:t>
            </a:r>
            <a:endParaRPr sz="1800"/>
          </a:p>
        </p:txBody>
      </p:sp>
      <p:sp>
        <p:nvSpPr>
          <p:cNvPr id="153" name="Google Shape;153;p8"/>
          <p:cNvSpPr txBox="1">
            <a:spLocks noGrp="1"/>
          </p:cNvSpPr>
          <p:nvPr>
            <p:ph type="sldNum" idx="12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54" name="Google Shape;15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8050" y="1238250"/>
            <a:ext cx="4933950" cy="56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8"/>
          <p:cNvSpPr/>
          <p:nvPr/>
        </p:nvSpPr>
        <p:spPr>
          <a:xfrm>
            <a:off x="97697" y="5380672"/>
            <a:ext cx="716035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From Gibb's phase rule, number of independent thermodynamic properties (N) required to define the state of mixture is given by,</a:t>
            </a:r>
            <a:endParaRPr sz="1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 = C + 2 – P</a:t>
            </a:r>
            <a:endParaRPr sz="1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Where, C is number of components (2; dry air and water vapour) and P is number of phases (1; gaseous).</a:t>
            </a:r>
            <a:endParaRPr/>
          </a:p>
        </p:txBody>
      </p:sp>
      <p:sp>
        <p:nvSpPr>
          <p:cNvPr id="156" name="Google Shape;156;p8"/>
          <p:cNvSpPr txBox="1"/>
          <p:nvPr/>
        </p:nvSpPr>
        <p:spPr>
          <a:xfrm>
            <a:off x="2324100" y="5011340"/>
            <a:ext cx="49127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How many properties needed to define the state? 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>
            <a:spLocks noGrp="1"/>
          </p:cNvSpPr>
          <p:nvPr>
            <p:ph type="title"/>
          </p:nvPr>
        </p:nvSpPr>
        <p:spPr>
          <a:xfrm>
            <a:off x="558412" y="493452"/>
            <a:ext cx="2429164" cy="136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/>
              <a:t>Psychometric Chart</a:t>
            </a:r>
            <a:endParaRPr/>
          </a:p>
        </p:txBody>
      </p:sp>
      <p:sp>
        <p:nvSpPr>
          <p:cNvPr id="162" name="Google Shape;162;p9"/>
          <p:cNvSpPr txBox="1">
            <a:spLocks noGrp="1"/>
          </p:cNvSpPr>
          <p:nvPr>
            <p:ph type="ftr" idx="11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 410/607 Energy Management</a:t>
            </a:r>
            <a:endParaRPr/>
          </a:p>
        </p:txBody>
      </p:sp>
      <p:sp>
        <p:nvSpPr>
          <p:cNvPr id="163" name="Google Shape;163;p9"/>
          <p:cNvSpPr txBox="1">
            <a:spLocks noGrp="1"/>
          </p:cNvSpPr>
          <p:nvPr>
            <p:ph type="sldNum" idx="12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64" name="Google Shape;164;p9"/>
          <p:cNvSpPr/>
          <p:nvPr/>
        </p:nvSpPr>
        <p:spPr>
          <a:xfrm>
            <a:off x="558412" y="3059668"/>
            <a:ext cx="23362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Wet bulb temperature 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9" descr="What is Psychrometric Chart? Explanation &amp; Advantages - ElectricalWorkboo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5175" y="493452"/>
            <a:ext cx="8886825" cy="64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 txBox="1"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/>
              <a:t>Psychometric process</a:t>
            </a:r>
            <a:endParaRPr/>
          </a:p>
        </p:txBody>
      </p:sp>
      <p:sp>
        <p:nvSpPr>
          <p:cNvPr id="172" name="Google Shape;172;p10"/>
          <p:cNvSpPr txBox="1">
            <a:spLocks noGrp="1"/>
          </p:cNvSpPr>
          <p:nvPr>
            <p:ph type="ftr" idx="11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 410/607 Energy Management</a:t>
            </a:r>
            <a:endParaRPr/>
          </a:p>
        </p:txBody>
      </p:sp>
      <p:sp>
        <p:nvSpPr>
          <p:cNvPr id="173" name="Google Shape;173;p10"/>
          <p:cNvSpPr txBox="1">
            <a:spLocks noGrp="1"/>
          </p:cNvSpPr>
          <p:nvPr>
            <p:ph type="sldNum" idx="12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174" name="Google Shape;174;p10" descr="Schematic representation of air conditioning processes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9307" y="1828455"/>
            <a:ext cx="6134938" cy="502954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EF87212-29B0-4798-97EC-E2ACFE671C89}"/>
              </a:ext>
            </a:extLst>
          </p:cNvPr>
          <p:cNvGraphicFramePr>
            <a:graphicFrameLocks noGrp="1"/>
          </p:cNvGraphicFramePr>
          <p:nvPr/>
        </p:nvGraphicFramePr>
        <p:xfrm>
          <a:off x="1091094" y="2248976"/>
          <a:ext cx="1717242" cy="3291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72414">
                  <a:extLst>
                    <a:ext uri="{9D8B030D-6E8A-4147-A177-3AD203B41FA5}">
                      <a16:colId xmlns:a16="http://schemas.microsoft.com/office/drawing/2014/main" val="3069231878"/>
                    </a:ext>
                  </a:extLst>
                </a:gridCol>
                <a:gridCol w="572414">
                  <a:extLst>
                    <a:ext uri="{9D8B030D-6E8A-4147-A177-3AD203B41FA5}">
                      <a16:colId xmlns:a16="http://schemas.microsoft.com/office/drawing/2014/main" val="2682392543"/>
                    </a:ext>
                  </a:extLst>
                </a:gridCol>
                <a:gridCol w="572414">
                  <a:extLst>
                    <a:ext uri="{9D8B030D-6E8A-4147-A177-3AD203B41FA5}">
                      <a16:colId xmlns:a16="http://schemas.microsoft.com/office/drawing/2014/main" val="329496873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6671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57684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49745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0928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484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4288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548167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57321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085136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BA391B6-FFF1-4137-8F40-8BD09A46A983}"/>
              </a:ext>
            </a:extLst>
          </p:cNvPr>
          <p:cNvSpPr txBox="1"/>
          <p:nvPr/>
        </p:nvSpPr>
        <p:spPr>
          <a:xfrm>
            <a:off x="5929745" y="2248976"/>
            <a:ext cx="3223491" cy="20644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 txBox="1"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/>
              <a:t>Psychometric process</a:t>
            </a:r>
            <a:endParaRPr/>
          </a:p>
        </p:txBody>
      </p:sp>
      <p:sp>
        <p:nvSpPr>
          <p:cNvPr id="171" name="Google Shape;171;p10"/>
          <p:cNvSpPr txBox="1">
            <a:spLocks noGrp="1"/>
          </p:cNvSpPr>
          <p:nvPr>
            <p:ph type="body" idx="1"/>
          </p:nvPr>
        </p:nvSpPr>
        <p:spPr>
          <a:xfrm>
            <a:off x="352112" y="2350121"/>
            <a:ext cx="4874980" cy="398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-US" dirty="0"/>
              <a:t>How do estimate the energy transfer in each process 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-US" dirty="0"/>
              <a:t>B and F are the major air conditioning process </a:t>
            </a:r>
            <a:endParaRPr dirty="0"/>
          </a:p>
        </p:txBody>
      </p:sp>
      <p:sp>
        <p:nvSpPr>
          <p:cNvPr id="172" name="Google Shape;172;p10"/>
          <p:cNvSpPr txBox="1">
            <a:spLocks noGrp="1"/>
          </p:cNvSpPr>
          <p:nvPr>
            <p:ph type="ftr" idx="11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 410/607 Energy Management</a:t>
            </a:r>
            <a:endParaRPr/>
          </a:p>
        </p:txBody>
      </p:sp>
      <p:sp>
        <p:nvSpPr>
          <p:cNvPr id="173" name="Google Shape;173;p10"/>
          <p:cNvSpPr txBox="1">
            <a:spLocks noGrp="1"/>
          </p:cNvSpPr>
          <p:nvPr>
            <p:ph type="sldNum" idx="12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174" name="Google Shape;174;p10" descr="Schematic representation of air conditioning processes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9307" y="1828455"/>
            <a:ext cx="6134938" cy="5029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330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3A9D41-6182-4AB9-A66D-DFCA04FAC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60" y="1995168"/>
            <a:ext cx="11608631" cy="4660183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hlinkClick r:id="rId2"/>
              </a:rPr>
              <a:t>https://www.trane.com/content/dam/Trane/Commercial/global/products-systems/education-training/engineers-newsletters/airside-design/admapn020en-0406.pdf</a:t>
            </a:r>
            <a:endParaRPr lang="en-IN" dirty="0"/>
          </a:p>
          <a:p>
            <a:r>
              <a:rPr lang="en-IN" dirty="0">
                <a:hlinkClick r:id="rId3"/>
              </a:rPr>
              <a:t>https://nzeb.in/knowledge-centre/hvac-2/radiant-cooling-systems/</a:t>
            </a:r>
            <a:r>
              <a:rPr lang="en-IN" dirty="0"/>
              <a:t> </a:t>
            </a:r>
          </a:p>
          <a:p>
            <a:r>
              <a:rPr lang="en-US" dirty="0"/>
              <a:t>NPTEL, Mechanical Engineering - Refrigeration and Air Conditioning</a:t>
            </a:r>
          </a:p>
          <a:p>
            <a:r>
              <a:rPr lang="en-US" dirty="0">
                <a:hlinkClick r:id="rId4"/>
              </a:rPr>
              <a:t>https://archive.nptel.ac.in/courses/112/105/112105129/</a:t>
            </a:r>
            <a:endParaRPr lang="en-US" dirty="0"/>
          </a:p>
          <a:p>
            <a:r>
              <a:rPr lang="en-US" dirty="0"/>
              <a:t>Karthik </a:t>
            </a:r>
            <a:r>
              <a:rPr lang="en-US" dirty="0" err="1"/>
              <a:t>Panchabikesan</a:t>
            </a:r>
            <a:r>
              <a:rPr lang="en-US" dirty="0"/>
              <a:t>, </a:t>
            </a:r>
            <a:r>
              <a:rPr lang="en-US" dirty="0" err="1"/>
              <a:t>Kumaresan</a:t>
            </a:r>
            <a:r>
              <a:rPr lang="en-US" dirty="0"/>
              <a:t> </a:t>
            </a:r>
            <a:r>
              <a:rPr lang="en-US" dirty="0" err="1"/>
              <a:t>Vellaisamy</a:t>
            </a:r>
            <a:r>
              <a:rPr lang="en-US" dirty="0"/>
              <a:t>, </a:t>
            </a:r>
            <a:r>
              <a:rPr lang="en-US" dirty="0" err="1"/>
              <a:t>Velraj</a:t>
            </a:r>
            <a:r>
              <a:rPr lang="en-US" dirty="0"/>
              <a:t> Ramalingam, Passive cooling potential in buildings under various climatic conditions in India, Renewable and Sustainable Energy Reviews, Volume 78, 2017, Pages 1236-1252,</a:t>
            </a:r>
          </a:p>
          <a:p>
            <a:r>
              <a:rPr lang="en-US" dirty="0">
                <a:hlinkClick r:id="rId5"/>
              </a:rPr>
              <a:t>https://climate.earthathome.org/sunlight-stored-in-soil/</a:t>
            </a:r>
            <a:endParaRPr lang="en-US" dirty="0"/>
          </a:p>
          <a:p>
            <a:r>
              <a:rPr lang="en-IN" dirty="0">
                <a:hlinkClick r:id="rId6"/>
              </a:rPr>
              <a:t>https://fairconditioning.org/knowledge/passive-design/shading/</a:t>
            </a:r>
            <a:endParaRPr lang="en-IN" dirty="0"/>
          </a:p>
          <a:p>
            <a:r>
              <a:rPr lang="en-IN" dirty="0">
                <a:hlinkClick r:id="rId7"/>
              </a:rPr>
              <a:t>https://www.sciencedirect.com/science/article/pii/S1364032116002665#f0010</a:t>
            </a:r>
            <a:r>
              <a:rPr lang="en-IN" dirty="0"/>
              <a:t> </a:t>
            </a:r>
          </a:p>
          <a:p>
            <a:r>
              <a:rPr lang="en-IN" dirty="0"/>
              <a:t> 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14AED-43B3-45AC-BB5B-28F7A1047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7C7EF-3B58-40A2-AD1C-D04186EAB40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8CFAF7-14A2-4520-98FA-3F9B6D022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510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F4201A-9849-F625-D0FF-618760C292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B734B-625C-3593-DDBE-7DDB0B7463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Introduction to NZB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81F7E2-0F0F-F9EE-18D0-A755F1ABC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demand across sectors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685EF9-8C8D-D303-31ED-450A598ED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2"/>
          <a:stretch/>
        </p:blipFill>
        <p:spPr>
          <a:xfrm>
            <a:off x="1171933" y="2053998"/>
            <a:ext cx="9545731" cy="448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8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B08F5-81F8-4E21-B441-65EFF09E2B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36600E-BBE0-4062-BF6E-AB21A7791F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Introduction to NZB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F306F5-A6C7-4FB7-A494-56C74763A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India?</a:t>
            </a:r>
            <a:endParaRPr lang="en-IN" dirty="0"/>
          </a:p>
        </p:txBody>
      </p:sp>
      <p:pic>
        <p:nvPicPr>
          <p:cNvPr id="2050" name="Picture 2" descr="1-s2.0-S235248472101427X-gr2_lrg.jpg (2805×1228)">
            <a:extLst>
              <a:ext uri="{FF2B5EF4-FFF2-40B4-BE49-F238E27FC236}">
                <a16:creationId xmlns:a16="http://schemas.microsoft.com/office/drawing/2014/main" id="{145D2337-F375-4646-A05B-2846CDBA0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47764" y="1932896"/>
            <a:ext cx="5092695" cy="445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9DA1FC-566E-4038-ABFE-80D5A0817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23" r="3949" b="12624"/>
          <a:stretch/>
        </p:blipFill>
        <p:spPr>
          <a:xfrm>
            <a:off x="5323587" y="2668059"/>
            <a:ext cx="6720649" cy="263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0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3DE10-C1FF-24F0-DC94-6FC7E46090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B5EBC-EBEB-FF85-2671-528586F609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Introduction to NZB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5186B6C-94CA-4057-FBC3-B6EF916B2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energy demand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EBBBD-9836-4E22-F9F2-EDE20DA61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2" b="1875"/>
          <a:stretch/>
        </p:blipFill>
        <p:spPr>
          <a:xfrm>
            <a:off x="992820" y="2080914"/>
            <a:ext cx="9440912" cy="4310743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70D0853C-95C6-494D-BA7E-8F9F4D15FF38}"/>
              </a:ext>
            </a:extLst>
          </p:cNvPr>
          <p:cNvSpPr/>
          <p:nvPr/>
        </p:nvSpPr>
        <p:spPr>
          <a:xfrm>
            <a:off x="9949124" y="3658968"/>
            <a:ext cx="1919335" cy="866869"/>
          </a:xfrm>
          <a:prstGeom prst="wedgeEllipse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problem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649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40C8A4-FB2C-45F0-801B-97D3123883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E1A85-8D53-4B55-B72C-0F28D193A2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Introduction to NZB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E35673-13B1-4471-97C5-CF623783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India?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8D64A-60B3-4598-A219-FBBEDA0AA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1828456"/>
            <a:ext cx="8401175" cy="503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8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BB483-53EA-4D20-9DB7-953959EBC3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C9208-7192-4E2B-9EC7-C89A64BA77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Introduction to NZB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105D02-BBE6-40F7-A127-5C380E94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End use intensity global and across countries</a:t>
            </a:r>
          </a:p>
        </p:txBody>
      </p:sp>
      <p:pic>
        <p:nvPicPr>
          <p:cNvPr id="3074" name="Picture 2" descr="https://ars.els-cdn.com/content/image/1-s2.0-S235248472101427X-gr5_lrg.jpg">
            <a:extLst>
              <a:ext uri="{FF2B5EF4-FFF2-40B4-BE49-F238E27FC236}">
                <a16:creationId xmlns:a16="http://schemas.microsoft.com/office/drawing/2014/main" id="{A77D116A-C316-4C11-A953-7DCD2151E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097" y="1979823"/>
            <a:ext cx="6534695" cy="455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40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9B4EF-72D9-49B7-B98E-C41BBFD59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HVAC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9B49A-21F0-45CE-9465-C55EF8EB0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233" y="2233612"/>
            <a:ext cx="3809076" cy="398621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World's air conditioners and fans – 10% global electricity consumption. 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Energy demand for space cooling has risen at an average pace of 4% per year since 2000, twice as quickly as for lighting or water heating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Higher energy consumption for space cooling particularly affects peak electricity demand, especially during hot days when equipment is used at full capacity.</a:t>
            </a:r>
            <a:endParaRPr lang="en-CA" sz="2400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A7026-502B-48CF-A80D-F0B0C1F82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C4E78-289E-410F-BC26-75C81E817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7</a:t>
            </a:fld>
            <a:endParaRPr lang="en-IN"/>
          </a:p>
        </p:txBody>
      </p:sp>
      <p:pic>
        <p:nvPicPr>
          <p:cNvPr id="6" name="Google Shape;114;p3" descr="Infographic: China and India Drive Global Demand for Air Conditioning | Statista">
            <a:extLst>
              <a:ext uri="{FF2B5EF4-FFF2-40B4-BE49-F238E27FC236}">
                <a16:creationId xmlns:a16="http://schemas.microsoft.com/office/drawing/2014/main" id="{B26EE440-A393-4615-9CC8-CCA4F4A50C7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8164"/>
          <a:stretch/>
        </p:blipFill>
        <p:spPr>
          <a:xfrm>
            <a:off x="4392414" y="475135"/>
            <a:ext cx="7799586" cy="6382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001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78DE-2CFC-4039-AB82-389BAC96A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we need HVAC system?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BF5E6-DF8A-4EC4-9875-EEDBEC5AE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66730-2A6B-4969-ABF4-3C326D7E1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8</a:t>
            </a:fld>
            <a:endParaRPr lang="en-IN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FBF98A3-8118-4D1B-95C9-E1E3C6F7B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797" y="2211479"/>
            <a:ext cx="3177310" cy="3260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3 Dikdörtgen">
            <a:extLst>
              <a:ext uri="{FF2B5EF4-FFF2-40B4-BE49-F238E27FC236}">
                <a16:creationId xmlns:a16="http://schemas.microsoft.com/office/drawing/2014/main" id="{11E39D3D-62D5-4505-8E05-0C554091C36F}"/>
              </a:ext>
            </a:extLst>
          </p:cNvPr>
          <p:cNvSpPr/>
          <p:nvPr/>
        </p:nvSpPr>
        <p:spPr>
          <a:xfrm>
            <a:off x="0" y="5583713"/>
            <a:ext cx="32521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Most animals come into this world with built-in insulation, but human beings come with a delicate skin. </a:t>
            </a:r>
            <a:endParaRPr lang="tr-TR" sz="2000" dirty="0">
              <a:solidFill>
                <a:srgbClr val="0000FF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572DBC3-F673-422B-886C-50ED8531E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658" y="2066932"/>
            <a:ext cx="4845635" cy="340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3 Dikdörtgen">
            <a:extLst>
              <a:ext uri="{FF2B5EF4-FFF2-40B4-BE49-F238E27FC236}">
                <a16:creationId xmlns:a16="http://schemas.microsoft.com/office/drawing/2014/main" id="{1AA70536-6A64-4505-A45A-967035DD3E95}"/>
              </a:ext>
            </a:extLst>
          </p:cNvPr>
          <p:cNvSpPr/>
          <p:nvPr/>
        </p:nvSpPr>
        <p:spPr>
          <a:xfrm>
            <a:off x="4538518" y="5534561"/>
            <a:ext cx="31149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Two fast-dancing people supply more heat to a room than a 1-kW resistance heater. </a:t>
            </a:r>
            <a:endParaRPr lang="tr-TR" sz="2000" dirty="0">
              <a:solidFill>
                <a:srgbClr val="0000FF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88F982-EEAA-4113-9A36-95FA0D195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44218" y="1917415"/>
            <a:ext cx="2824510" cy="3666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3 Dikdörtgen">
            <a:extLst>
              <a:ext uri="{FF2B5EF4-FFF2-40B4-BE49-F238E27FC236}">
                <a16:creationId xmlns:a16="http://schemas.microsoft.com/office/drawing/2014/main" id="{72E3B991-A2F5-4067-AFE3-9D1D95BACA3A}"/>
              </a:ext>
            </a:extLst>
          </p:cNvPr>
          <p:cNvSpPr/>
          <p:nvPr/>
        </p:nvSpPr>
        <p:spPr>
          <a:xfrm>
            <a:off x="8382000" y="5705812"/>
            <a:ext cx="381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Mechanisms of heat loss from the human body and relative magnitudes for a resting person. </a:t>
            </a:r>
            <a:endParaRPr lang="tr-TR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86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4046CA-FA3A-4F4E-A8FE-A9799C9336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7F78B9-8590-4EAD-92E6-E08B131D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Comfort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FF8811-9CD1-4B5E-801D-9C20FDEA1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3572"/>
            <a:ext cx="7521763" cy="471442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2155AF2-4B3B-4301-9B7F-28A6C0CD8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68122" y="2436211"/>
            <a:ext cx="3168367" cy="3312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9F8E9C-C304-4132-A919-5181955ED283}"/>
              </a:ext>
            </a:extLst>
          </p:cNvPr>
          <p:cNvSpPr/>
          <p:nvPr/>
        </p:nvSpPr>
        <p:spPr>
          <a:xfrm>
            <a:off x="8742086" y="5798145"/>
            <a:ext cx="17918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A thermally comfortable environment.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559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d9db3ce-2b50-4962-b5de-c7fcc55225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5990CCD18A49449DE021C65F1A21F9" ma:contentTypeVersion="10" ma:contentTypeDescription="Create a new document." ma:contentTypeScope="" ma:versionID="bd6ef37190ffb09cce1fda90a774df9f">
  <xsd:schema xmlns:xsd="http://www.w3.org/2001/XMLSchema" xmlns:xs="http://www.w3.org/2001/XMLSchema" xmlns:p="http://schemas.microsoft.com/office/2006/metadata/properties" xmlns:ns3="ad9db3ce-2b50-4962-b5de-c7fcc552257e" targetNamespace="http://schemas.microsoft.com/office/2006/metadata/properties" ma:root="true" ma:fieldsID="b4d3dcb2fd0612036d92490fe94c2f83" ns3:_="">
    <xsd:import namespace="ad9db3ce-2b50-4962-b5de-c7fcc552257e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9db3ce-2b50-4962-b5de-c7fcc552257e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3E943C-6496-406B-B490-69662F2275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30D48A-2DFA-4BAA-9041-C36E4D994F5F}">
  <ds:schemaRefs>
    <ds:schemaRef ds:uri="http://schemas.microsoft.com/office/2006/metadata/properties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ad9db3ce-2b50-4962-b5de-c7fcc552257e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4A134F4-C69D-4628-9B27-01329BF7E4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9db3ce-2b50-4962-b5de-c7fcc55225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67</TotalTime>
  <Words>569</Words>
  <Application>Microsoft Office PowerPoint</Application>
  <PresentationFormat>Widescreen</PresentationFormat>
  <Paragraphs>88</Paragraphs>
  <Slides>16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Educational subjects 16x9</vt:lpstr>
      <vt:lpstr>EN 410 Energy Management</vt:lpstr>
      <vt:lpstr>Energy demand across sectors</vt:lpstr>
      <vt:lpstr>Why India?</vt:lpstr>
      <vt:lpstr>Building energy demand</vt:lpstr>
      <vt:lpstr>Why India?</vt:lpstr>
      <vt:lpstr>End use intensity global and across countries</vt:lpstr>
      <vt:lpstr>HVAC systems</vt:lpstr>
      <vt:lpstr>Why we need HVAC system? </vt:lpstr>
      <vt:lpstr>Comfort Chart</vt:lpstr>
      <vt:lpstr>Thermal comfort</vt:lpstr>
      <vt:lpstr>Purpose of HVAC system </vt:lpstr>
      <vt:lpstr>Psychometrics</vt:lpstr>
      <vt:lpstr>Psychometric Chart</vt:lpstr>
      <vt:lpstr>Psychometric process</vt:lpstr>
      <vt:lpstr>Psychometric process</vt:lpstr>
      <vt:lpstr>References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pavit</dc:creator>
  <cp:lastModifiedBy>ADMIN</cp:lastModifiedBy>
  <cp:revision>9</cp:revision>
  <dcterms:created xsi:type="dcterms:W3CDTF">2023-01-22T10:32:15Z</dcterms:created>
  <dcterms:modified xsi:type="dcterms:W3CDTF">2025-04-26T13:03:24Z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0x0101008D5990CCD18A49449DE021C65F1A21F9</vt:lpwstr>
  </property>
</Properties>
</file>